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35"/>
  </p:notesMasterIdLst>
  <p:sldIdLst>
    <p:sldId id="1188" r:id="rId2"/>
    <p:sldId id="1110" r:id="rId3"/>
    <p:sldId id="1074" r:id="rId4"/>
    <p:sldId id="1068" r:id="rId5"/>
    <p:sldId id="818" r:id="rId6"/>
    <p:sldId id="1056" r:id="rId7"/>
    <p:sldId id="984" r:id="rId8"/>
    <p:sldId id="1111" r:id="rId9"/>
    <p:sldId id="940" r:id="rId10"/>
    <p:sldId id="1108" r:id="rId11"/>
    <p:sldId id="1109" r:id="rId12"/>
    <p:sldId id="1112" r:id="rId13"/>
    <p:sldId id="1113" r:id="rId14"/>
    <p:sldId id="1199" r:id="rId15"/>
    <p:sldId id="1200" r:id="rId16"/>
    <p:sldId id="1202" r:id="rId17"/>
    <p:sldId id="1201" r:id="rId18"/>
    <p:sldId id="1114" r:id="rId19"/>
    <p:sldId id="1203" r:id="rId20"/>
    <p:sldId id="1204" r:id="rId21"/>
    <p:sldId id="1115" r:id="rId22"/>
    <p:sldId id="1198" r:id="rId23"/>
    <p:sldId id="1207" r:id="rId24"/>
    <p:sldId id="1218" r:id="rId25"/>
    <p:sldId id="1222" r:id="rId26"/>
    <p:sldId id="1220" r:id="rId27"/>
    <p:sldId id="1208" r:id="rId28"/>
    <p:sldId id="1223" r:id="rId29"/>
    <p:sldId id="1224" r:id="rId30"/>
    <p:sldId id="1225" r:id="rId31"/>
    <p:sldId id="1226" r:id="rId32"/>
    <p:sldId id="1227" r:id="rId33"/>
    <p:sldId id="403" r:id="rId3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4DC"/>
    <a:srgbClr val="3C7BC7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5667" autoAdjust="0"/>
  </p:normalViewPr>
  <p:slideViewPr>
    <p:cSldViewPr snapToGrid="0">
      <p:cViewPr varScale="1">
        <p:scale>
          <a:sx n="110" d="100"/>
          <a:sy n="110" d="100"/>
        </p:scale>
        <p:origin x="624" y="77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E2B70-03CA-4F90-91B9-4AFF9A7C3F76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A0E412B-874B-4F69-BE79-F046D2B009FD}">
      <dgm:prSet phldrT="[텍스트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80000"/>
            </a:lnSpc>
          </a:pPr>
          <a:r>
            <a:rPr lang="en-US" altLang="ko-KR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</a:t>
          </a:r>
          <a:endParaRPr lang="ko-KR" alt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AA6629C-B40E-4B73-AA1D-C5940D778D9E}" type="parTrans" cxnId="{09A7B50C-E64E-43DC-9C70-B7866B846315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D44871FB-5DF0-4281-80F1-30FF2D2F1FA8}" type="sibTrans" cxnId="{09A7B50C-E64E-43DC-9C70-B7866B846315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6590F481-2E31-404E-B18A-998D557FE89F}" type="asst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 anchor="t"/>
        <a:lstStyle/>
        <a:p>
          <a:pPr latinLnBrk="1">
            <a:lnSpc>
              <a:spcPct val="80000"/>
            </a:lnSpc>
            <a:spcAft>
              <a:spcPts val="500"/>
            </a:spcAft>
          </a:pPr>
          <a:r>
            <a: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PMO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50" b="1" dirty="0"/>
            <a:t>사업관리</a:t>
          </a:r>
          <a:endParaRPr lang="en-US" altLang="ko-KR" sz="105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50" b="1" dirty="0"/>
            <a:t>품질관리</a:t>
          </a:r>
          <a:r>
            <a:rPr lang="en-US" altLang="ko-KR" sz="1050" b="1" dirty="0"/>
            <a:t>(QA)</a:t>
          </a:r>
          <a:endParaRPr lang="ko-KR" altLang="en-US" sz="1050" b="1" dirty="0"/>
        </a:p>
      </dgm:t>
    </dgm:pt>
    <dgm:pt modelId="{44D1DE4C-6F06-42A6-B931-38467F341FAC}" type="parTrans" cxnId="{7E543292-5CB7-4152-9057-8D8F932D494B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F03BC995-A64C-491F-9F9C-932C199D6E2A}" type="sibTrans" cxnId="{7E543292-5CB7-4152-9057-8D8F932D494B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9C60BD1C-17A5-470F-9458-E2D099385CEC}">
      <dgm:prSet phldrT="[텍스트]" custT="1"/>
      <dgm:spPr/>
      <dgm:t>
        <a:bodyPr/>
        <a:lstStyle/>
        <a:p>
          <a:pPr latinLnBrk="1">
            <a:lnSpc>
              <a:spcPct val="80000"/>
            </a:lnSpc>
          </a:pPr>
          <a:r>
            <a: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업무개발 </a:t>
          </a:r>
          <a:r>
            <a: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</a:t>
          </a:r>
          <a:endParaRPr lang="ko-KR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AA9D72-2667-48E8-B3C2-4248F5FF5FE0}" type="parTrans" cxnId="{DAAC3A95-1E0B-4133-932D-2ED327C68383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F1CFD290-32C4-4143-B5D2-29538CF564E3}" type="sibTrans" cxnId="{DAAC3A95-1E0B-4133-932D-2ED327C68383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85613711-BB27-41FE-B614-4A1EAFF2CB3C}">
      <dgm:prSet phldrT="[텍스트]" custT="1"/>
      <dgm:spPr/>
      <dgm:t>
        <a:bodyPr/>
        <a:lstStyle/>
        <a:p>
          <a:pPr latinLnBrk="1">
            <a:lnSpc>
              <a:spcPct val="80000"/>
            </a:lnSpc>
          </a:pPr>
          <a:r>
            <a: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업무개발 </a:t>
          </a:r>
          <a:r>
            <a: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</a:t>
          </a:r>
          <a:endParaRPr lang="ko-KR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6EA2C9C-77AE-48BA-9A4C-4AF92AA5E0D6}" type="parTrans" cxnId="{09FD1975-1BE0-4A31-9ED7-CB812B156D88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61532A3E-DBE7-4DA7-9592-331F0D04E669}" type="sibTrans" cxnId="{09FD1975-1BE0-4A31-9ED7-CB812B156D88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236DC9BC-B420-473E-A0CD-12585C63D7EA}">
      <dgm:prSet phldrT="[텍스트]" custT="1"/>
      <dgm:spPr/>
      <dgm:t>
        <a:bodyPr/>
        <a:lstStyle/>
        <a:p>
          <a:pPr latinLnBrk="1">
            <a:lnSpc>
              <a:spcPct val="80000"/>
            </a:lnSpc>
          </a:pPr>
          <a:r>
            <a: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</a:t>
          </a:r>
          <a:endParaRPr lang="ko-KR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63B18F9-1B15-4CFB-8251-2394848A7CF1}" type="parTrans" cxnId="{F81FBE98-870D-43ED-842F-9BB6EB455857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DB7821AD-7F1D-4CEE-ADF6-57B287E65E30}" type="sibTrans" cxnId="{F81FBE98-870D-43ED-842F-9BB6EB455857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70F136FE-77EE-417E-A059-DAB48BBF4FF9}" type="asst">
      <dgm:prSet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 anchor="t"/>
        <a:lstStyle/>
        <a:p>
          <a:pPr latinLnBrk="1">
            <a:lnSpc>
              <a:spcPct val="80000"/>
            </a:lnSpc>
            <a:spcAft>
              <a:spcPts val="500"/>
            </a:spcAft>
          </a:pPr>
          <a:r>
            <a: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아키텍처</a:t>
          </a:r>
          <a:endParaRPr lang="en-US" altLang="ko-KR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50" b="1" dirty="0"/>
            <a:t>AA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50" b="1" dirty="0"/>
            <a:t>DA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50" b="1" dirty="0"/>
            <a:t>TA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50" b="1" dirty="0"/>
            <a:t>SA</a:t>
          </a:r>
          <a:endParaRPr lang="ko-KR" altLang="en-US" sz="1050" b="1" dirty="0"/>
        </a:p>
      </dgm:t>
    </dgm:pt>
    <dgm:pt modelId="{AE171F5D-471C-452B-8CF0-7B0198A9EECE}" type="parTrans" cxnId="{EB2C3FDE-D8B2-4BC1-A59D-3C79B00A51C9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2095412E-9592-45DC-A34B-9DFA1794964D}" type="sibTrans" cxnId="{EB2C3FDE-D8B2-4BC1-A59D-3C79B00A51C9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AA045317-B9AB-4BE8-9A93-467BB5F92055}">
      <dgm:prSet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>
            <a:lnSpc>
              <a:spcPct val="80000"/>
            </a:lnSpc>
          </a:pPr>
          <a:r>
            <a: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인프라</a:t>
          </a:r>
        </a:p>
      </dgm:t>
    </dgm:pt>
    <dgm:pt modelId="{646DAE9E-1490-40C3-B200-ECAA2ABB11AB}" type="parTrans" cxnId="{91C7F589-7B84-471F-A942-FD13E4F8671D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49898946-4E3A-4315-BF9C-03C13EB80E03}" type="sibTrans" cxnId="{91C7F589-7B84-471F-A942-FD13E4F8671D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 b="1"/>
        </a:p>
      </dgm:t>
    </dgm:pt>
    <dgm:pt modelId="{6A429570-3969-40AA-B597-B9CAD294EF05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 w="12700"/>
      </dgm:spPr>
      <dgm:t>
        <a:bodyPr/>
        <a:lstStyle/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00" b="1" dirty="0"/>
            <a:t>…</a:t>
          </a:r>
        </a:p>
      </dgm:t>
    </dgm:pt>
    <dgm:pt modelId="{363B07F5-A783-478A-95AC-FC8A9BFF1C34}" type="parTrans" cxnId="{84F721E5-3161-41A0-9712-E6B516D114D3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8A70107B-5A40-4729-8450-4BCB29B5DB1F}" type="sibTrans" cxnId="{84F721E5-3161-41A0-9712-E6B516D114D3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C015309E-802B-4BD3-B522-059FB32B579D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 w="12700"/>
      </dgm:spPr>
      <dgm:t>
        <a:bodyPr/>
        <a:lstStyle/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개발자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00" b="1" dirty="0"/>
            <a:t>…</a:t>
          </a:r>
          <a:endParaRPr lang="ko-KR" altLang="en-US" sz="1000" b="1" dirty="0"/>
        </a:p>
      </dgm:t>
    </dgm:pt>
    <dgm:pt modelId="{D901B66B-81C4-4470-88CF-4B085AC579F7}" type="parTrans" cxnId="{01B67371-2AAB-4B58-9E07-7EB9B8C84D69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581C6FD9-D69A-44D4-9953-73F8BB4A89B6}" type="sibTrans" cxnId="{01B67371-2AAB-4B58-9E07-7EB9B8C84D69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F7B8DF1B-CEF6-48D4-AEEF-FE864364BF57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 w="12700"/>
      </dgm:spPr>
      <dgm:t>
        <a:bodyPr/>
        <a:lstStyle/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00" b="1" dirty="0"/>
            <a:t>…</a:t>
          </a:r>
          <a:endParaRPr lang="ko-KR" altLang="en-US" sz="1000" b="1" dirty="0"/>
        </a:p>
      </dgm:t>
    </dgm:pt>
    <dgm:pt modelId="{6A517C6E-0572-4AF7-89E1-D1BDFC7563D5}" type="parTrans" cxnId="{344AD616-907C-4563-87A3-1D5E49E2B3AC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40AE78B3-D5E8-439D-B681-1650804683D5}" type="sibTrans" cxnId="{344AD616-907C-4563-87A3-1D5E49E2B3AC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3C3E117A-84BE-4DE1-BE14-C4CB45EE2647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ln w="12700"/>
      </dgm:spPr>
      <dgm:t>
        <a:bodyPr lIns="0" tIns="36000" rIns="0" bIns="0"/>
        <a:lstStyle/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00" b="1" dirty="0"/>
            <a:t>OS</a:t>
          </a:r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서버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네트워크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ko-KR" altLang="en-US" sz="1000" b="1" dirty="0"/>
            <a:t>보안</a:t>
          </a:r>
          <a:endParaRPr lang="en-US" altLang="ko-KR" sz="1000" b="1" dirty="0"/>
        </a:p>
        <a:p>
          <a:pPr latinLnBrk="1">
            <a:lnSpc>
              <a:spcPct val="80000"/>
            </a:lnSpc>
            <a:spcAft>
              <a:spcPts val="0"/>
            </a:spcAft>
          </a:pPr>
          <a:r>
            <a:rPr lang="en-US" altLang="ko-KR" sz="1000" b="1" dirty="0"/>
            <a:t>…</a:t>
          </a:r>
        </a:p>
      </dgm:t>
    </dgm:pt>
    <dgm:pt modelId="{ED882056-DDE1-4A82-8FE2-4C9AEF177CAA}" type="parTrans" cxnId="{96CA2D66-DC58-4622-94D2-C2DB0D6D2D9B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CB6915FF-1DBA-4047-977C-5CC43ED32B93}" type="sibTrans" cxnId="{96CA2D66-DC58-4622-94D2-C2DB0D6D2D9B}">
      <dgm:prSet/>
      <dgm:spPr/>
      <dgm:t>
        <a:bodyPr/>
        <a:lstStyle/>
        <a:p>
          <a:pPr latinLnBrk="1">
            <a:lnSpc>
              <a:spcPct val="80000"/>
            </a:lnSpc>
          </a:pPr>
          <a:endParaRPr lang="ko-KR" altLang="en-US"/>
        </a:p>
      </dgm:t>
    </dgm:pt>
    <dgm:pt modelId="{706ECFB0-7020-4AE9-8F8E-B88183E5DAA5}">
      <dgm:prSet phldrT="[텍스트]" custT="1"/>
      <dgm:spPr/>
      <dgm:t>
        <a:bodyPr/>
        <a:lstStyle/>
        <a:p>
          <a:pPr latinLnBrk="1"/>
          <a:r>
            <a:rPr lang="en-US" altLang="ko-K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</a:t>
          </a:r>
          <a:endParaRPr lang="ko-KR" altLang="en-US" sz="14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32D73F0-95DC-480A-97D5-5D4DD78BFFC4}" type="parTrans" cxnId="{DD76B9F8-A40B-47C7-AE8E-647DFE309BD9}">
      <dgm:prSet/>
      <dgm:spPr/>
      <dgm:t>
        <a:bodyPr/>
        <a:lstStyle/>
        <a:p>
          <a:pPr latinLnBrk="1"/>
          <a:endParaRPr lang="ko-KR" altLang="en-US"/>
        </a:p>
      </dgm:t>
    </dgm:pt>
    <dgm:pt modelId="{FAAC6EC8-2756-4573-8FD6-F3784632CDBF}" type="sibTrans" cxnId="{DD76B9F8-A40B-47C7-AE8E-647DFE309BD9}">
      <dgm:prSet/>
      <dgm:spPr/>
      <dgm:t>
        <a:bodyPr/>
        <a:lstStyle/>
        <a:p>
          <a:pPr latinLnBrk="1"/>
          <a:endParaRPr lang="ko-KR" altLang="en-US"/>
        </a:p>
      </dgm:t>
    </dgm:pt>
    <dgm:pt modelId="{5A3EBADE-93E2-4623-9EBF-B40BD64B9D94}">
      <dgm:prSet custT="1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>
        <a:ln w="12700"/>
      </dgm:spPr>
      <dgm:t>
        <a:bodyPr spcFirstLastPara="0" vert="horz" wrap="square" lIns="6350" tIns="6350" rIns="6350" bIns="6350" numCol="1" spcCol="1270" anchor="ctr" anchorCtr="0"/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>
              <a:solidFill>
                <a:prstClr val="white"/>
              </a:solidFill>
              <a:latin typeface="+mn-ea"/>
              <a:ea typeface="+mn-ea"/>
              <a:cs typeface="+mn-cs"/>
            </a:rPr>
            <a:t>…</a:t>
          </a:r>
          <a:endParaRPr lang="ko-KR" altLang="en-US" sz="1000" b="1" kern="1200" dirty="0">
            <a:solidFill>
              <a:prstClr val="white"/>
            </a:solidFill>
            <a:latin typeface="+mn-ea"/>
            <a:ea typeface="+mn-ea"/>
            <a:cs typeface="+mn-cs"/>
          </a:endParaRPr>
        </a:p>
      </dgm:t>
    </dgm:pt>
    <dgm:pt modelId="{1EE79DE1-2BBB-4AEA-81B9-9C3AC4B5F03C}" type="parTrans" cxnId="{28B28787-98C8-4B40-AE43-E259C76458FD}">
      <dgm:prSet/>
      <dgm:spPr/>
      <dgm:t>
        <a:bodyPr/>
        <a:lstStyle/>
        <a:p>
          <a:pPr latinLnBrk="1"/>
          <a:endParaRPr lang="ko-KR" altLang="en-US"/>
        </a:p>
      </dgm:t>
    </dgm:pt>
    <dgm:pt modelId="{B5E2AE08-5CD3-4463-A1C4-5B17E0823110}" type="sibTrans" cxnId="{28B28787-98C8-4B40-AE43-E259C76458FD}">
      <dgm:prSet/>
      <dgm:spPr/>
      <dgm:t>
        <a:bodyPr/>
        <a:lstStyle/>
        <a:p>
          <a:pPr latinLnBrk="1"/>
          <a:endParaRPr lang="ko-KR" altLang="en-US"/>
        </a:p>
      </dgm:t>
    </dgm:pt>
    <dgm:pt modelId="{64336C8B-6832-431A-AB1D-27AF5A45D195}" type="pres">
      <dgm:prSet presAssocID="{55CE2B70-03CA-4F90-91B9-4AFF9A7C3F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669CF7D-9482-4A11-98DB-1A01FCE8EB03}" type="pres">
      <dgm:prSet presAssocID="{7A0E412B-874B-4F69-BE79-F046D2B009FD}" presName="hierRoot1" presStyleCnt="0">
        <dgm:presLayoutVars>
          <dgm:hierBranch val="init"/>
        </dgm:presLayoutVars>
      </dgm:prSet>
      <dgm:spPr/>
    </dgm:pt>
    <dgm:pt modelId="{547424C6-8756-441B-BE08-653349890A11}" type="pres">
      <dgm:prSet presAssocID="{7A0E412B-874B-4F69-BE79-F046D2B009FD}" presName="rootComposite1" presStyleCnt="0"/>
      <dgm:spPr/>
    </dgm:pt>
    <dgm:pt modelId="{67A4B22E-27AB-4836-9D7C-055E4D259FC3}" type="pres">
      <dgm:prSet presAssocID="{7A0E412B-874B-4F69-BE79-F046D2B009FD}" presName="rootText1" presStyleLbl="node0" presStyleIdx="0" presStyleCnt="1" custScaleX="141983" custScaleY="114406" custLinFactY="-18989" custLinFactNeighborY="-100000">
        <dgm:presLayoutVars>
          <dgm:chPref val="3"/>
        </dgm:presLayoutVars>
      </dgm:prSet>
      <dgm:spPr/>
    </dgm:pt>
    <dgm:pt modelId="{F09CE740-00DA-44B0-9CEE-F3AC9BB1DE51}" type="pres">
      <dgm:prSet presAssocID="{7A0E412B-874B-4F69-BE79-F046D2B009FD}" presName="rootConnector1" presStyleLbl="node1" presStyleIdx="0" presStyleCnt="0"/>
      <dgm:spPr/>
    </dgm:pt>
    <dgm:pt modelId="{85756245-2DC3-4101-B74B-A8A0D0AD72FF}" type="pres">
      <dgm:prSet presAssocID="{7A0E412B-874B-4F69-BE79-F046D2B009FD}" presName="hierChild2" presStyleCnt="0"/>
      <dgm:spPr/>
    </dgm:pt>
    <dgm:pt modelId="{FBABF6B3-0731-4C82-BF87-82D4F1F736CD}" type="pres">
      <dgm:prSet presAssocID="{52AA9D72-2667-48E8-B3C2-4248F5FF5FE0}" presName="Name37" presStyleLbl="parChTrans1D2" presStyleIdx="0" presStyleCnt="7"/>
      <dgm:spPr/>
    </dgm:pt>
    <dgm:pt modelId="{A44C4B8C-5EBB-423D-94B5-44255EADC909}" type="pres">
      <dgm:prSet presAssocID="{9C60BD1C-17A5-470F-9458-E2D099385CEC}" presName="hierRoot2" presStyleCnt="0">
        <dgm:presLayoutVars>
          <dgm:hierBranch/>
        </dgm:presLayoutVars>
      </dgm:prSet>
      <dgm:spPr/>
    </dgm:pt>
    <dgm:pt modelId="{812E4642-7C54-4B62-99F6-20A66E69D993}" type="pres">
      <dgm:prSet presAssocID="{9C60BD1C-17A5-470F-9458-E2D099385CEC}" presName="rootComposite" presStyleCnt="0"/>
      <dgm:spPr/>
    </dgm:pt>
    <dgm:pt modelId="{0BC7AE3E-E073-4588-8970-8963C6120A22}" type="pres">
      <dgm:prSet presAssocID="{9C60BD1C-17A5-470F-9458-E2D099385CEC}" presName="rootText" presStyleLbl="node2" presStyleIdx="0" presStyleCnt="5" custScaleX="141983" custScaleY="91949" custLinFactNeighborY="20628">
        <dgm:presLayoutVars>
          <dgm:chPref val="3"/>
        </dgm:presLayoutVars>
      </dgm:prSet>
      <dgm:spPr/>
    </dgm:pt>
    <dgm:pt modelId="{7B7B78A1-4881-4365-9B04-0DCC392A4C10}" type="pres">
      <dgm:prSet presAssocID="{9C60BD1C-17A5-470F-9458-E2D099385CEC}" presName="rootConnector" presStyleLbl="node2" presStyleIdx="0" presStyleCnt="5"/>
      <dgm:spPr/>
    </dgm:pt>
    <dgm:pt modelId="{78EFADFC-8274-41EA-BE50-8BD22E5A4FC5}" type="pres">
      <dgm:prSet presAssocID="{9C60BD1C-17A5-470F-9458-E2D099385CEC}" presName="hierChild4" presStyleCnt="0"/>
      <dgm:spPr/>
    </dgm:pt>
    <dgm:pt modelId="{A311330F-0028-479E-A77A-6C60D3F07AEA}" type="pres">
      <dgm:prSet presAssocID="{363B07F5-A783-478A-95AC-FC8A9BFF1C34}" presName="Name35" presStyleLbl="parChTrans1D3" presStyleIdx="0" presStyleCnt="5"/>
      <dgm:spPr/>
    </dgm:pt>
    <dgm:pt modelId="{56F0A744-177C-4845-8A33-A06285FB546F}" type="pres">
      <dgm:prSet presAssocID="{6A429570-3969-40AA-B597-B9CAD294EF05}" presName="hierRoot2" presStyleCnt="0">
        <dgm:presLayoutVars>
          <dgm:hierBranch val="init"/>
        </dgm:presLayoutVars>
      </dgm:prSet>
      <dgm:spPr/>
    </dgm:pt>
    <dgm:pt modelId="{A7BB8B2F-1EA0-4FD8-9D5F-D9CBF8F9882F}" type="pres">
      <dgm:prSet presAssocID="{6A429570-3969-40AA-B597-B9CAD294EF05}" presName="rootComposite" presStyleCnt="0"/>
      <dgm:spPr/>
    </dgm:pt>
    <dgm:pt modelId="{74ED0FF4-BF7B-4356-99FF-85241C458A9D}" type="pres">
      <dgm:prSet presAssocID="{6A429570-3969-40AA-B597-B9CAD294EF05}" presName="rootText" presStyleLbl="node3" presStyleIdx="0" presStyleCnt="5" custScaleX="141983" custScaleY="218314" custLinFactNeighborY="-5740">
        <dgm:presLayoutVars>
          <dgm:chPref val="3"/>
        </dgm:presLayoutVars>
      </dgm:prSet>
      <dgm:spPr/>
    </dgm:pt>
    <dgm:pt modelId="{E41D0F5C-B4E5-4655-879E-1D394AA61F17}" type="pres">
      <dgm:prSet presAssocID="{6A429570-3969-40AA-B597-B9CAD294EF05}" presName="rootConnector" presStyleLbl="node3" presStyleIdx="0" presStyleCnt="5"/>
      <dgm:spPr/>
    </dgm:pt>
    <dgm:pt modelId="{2D5803E3-BC18-421A-8A35-2933C46C6E5F}" type="pres">
      <dgm:prSet presAssocID="{6A429570-3969-40AA-B597-B9CAD294EF05}" presName="hierChild4" presStyleCnt="0"/>
      <dgm:spPr/>
    </dgm:pt>
    <dgm:pt modelId="{952750EF-0BC8-48FF-8A0C-9E8F0C6A521B}" type="pres">
      <dgm:prSet presAssocID="{6A429570-3969-40AA-B597-B9CAD294EF05}" presName="hierChild5" presStyleCnt="0"/>
      <dgm:spPr/>
    </dgm:pt>
    <dgm:pt modelId="{4325C611-3661-43A5-AB48-C87D3DA78C54}" type="pres">
      <dgm:prSet presAssocID="{9C60BD1C-17A5-470F-9458-E2D099385CEC}" presName="hierChild5" presStyleCnt="0"/>
      <dgm:spPr/>
    </dgm:pt>
    <dgm:pt modelId="{80A4E511-E266-4219-A053-0AC92495F388}" type="pres">
      <dgm:prSet presAssocID="{76EA2C9C-77AE-48BA-9A4C-4AF92AA5E0D6}" presName="Name37" presStyleLbl="parChTrans1D2" presStyleIdx="1" presStyleCnt="7"/>
      <dgm:spPr/>
    </dgm:pt>
    <dgm:pt modelId="{6BB2916F-0264-4FA5-828E-16CE602830BA}" type="pres">
      <dgm:prSet presAssocID="{85613711-BB27-41FE-B614-4A1EAFF2CB3C}" presName="hierRoot2" presStyleCnt="0">
        <dgm:presLayoutVars>
          <dgm:hierBranch/>
        </dgm:presLayoutVars>
      </dgm:prSet>
      <dgm:spPr/>
    </dgm:pt>
    <dgm:pt modelId="{CEF645EB-6FC4-404A-8D01-DEF9F335818A}" type="pres">
      <dgm:prSet presAssocID="{85613711-BB27-41FE-B614-4A1EAFF2CB3C}" presName="rootComposite" presStyleCnt="0"/>
      <dgm:spPr/>
    </dgm:pt>
    <dgm:pt modelId="{0DD55D18-01EE-434A-9349-181EBBC77AD5}" type="pres">
      <dgm:prSet presAssocID="{85613711-BB27-41FE-B614-4A1EAFF2CB3C}" presName="rootText" presStyleLbl="node2" presStyleIdx="1" presStyleCnt="5" custScaleX="141983" custScaleY="91949" custLinFactNeighborY="20628">
        <dgm:presLayoutVars>
          <dgm:chPref val="3"/>
        </dgm:presLayoutVars>
      </dgm:prSet>
      <dgm:spPr/>
    </dgm:pt>
    <dgm:pt modelId="{4B6CBDAB-952C-4B3E-AF47-C746C3B2F2F0}" type="pres">
      <dgm:prSet presAssocID="{85613711-BB27-41FE-B614-4A1EAFF2CB3C}" presName="rootConnector" presStyleLbl="node2" presStyleIdx="1" presStyleCnt="5"/>
      <dgm:spPr/>
    </dgm:pt>
    <dgm:pt modelId="{54484531-C69C-483F-B161-49AC3F2399C1}" type="pres">
      <dgm:prSet presAssocID="{85613711-BB27-41FE-B614-4A1EAFF2CB3C}" presName="hierChild4" presStyleCnt="0"/>
      <dgm:spPr/>
    </dgm:pt>
    <dgm:pt modelId="{25689EB3-C564-42FD-966B-31618BEE700C}" type="pres">
      <dgm:prSet presAssocID="{D901B66B-81C4-4470-88CF-4B085AC579F7}" presName="Name35" presStyleLbl="parChTrans1D3" presStyleIdx="1" presStyleCnt="5"/>
      <dgm:spPr/>
    </dgm:pt>
    <dgm:pt modelId="{24F7A0BD-052A-4B71-B9B9-B5B4B555A572}" type="pres">
      <dgm:prSet presAssocID="{C015309E-802B-4BD3-B522-059FB32B579D}" presName="hierRoot2" presStyleCnt="0">
        <dgm:presLayoutVars>
          <dgm:hierBranch val="init"/>
        </dgm:presLayoutVars>
      </dgm:prSet>
      <dgm:spPr/>
    </dgm:pt>
    <dgm:pt modelId="{AE732DE9-6452-4AF6-BBCB-7444E9D64A5B}" type="pres">
      <dgm:prSet presAssocID="{C015309E-802B-4BD3-B522-059FB32B579D}" presName="rootComposite" presStyleCnt="0"/>
      <dgm:spPr/>
    </dgm:pt>
    <dgm:pt modelId="{31283CA8-7ACC-4654-96F9-D9D8B0B4F64F}" type="pres">
      <dgm:prSet presAssocID="{C015309E-802B-4BD3-B522-059FB32B579D}" presName="rootText" presStyleLbl="node3" presStyleIdx="1" presStyleCnt="5" custScaleX="141983" custScaleY="218314" custLinFactNeighborY="-5983">
        <dgm:presLayoutVars>
          <dgm:chPref val="3"/>
        </dgm:presLayoutVars>
      </dgm:prSet>
      <dgm:spPr/>
    </dgm:pt>
    <dgm:pt modelId="{7C77AF9C-874C-4C3D-A0D4-9F24F5EB669C}" type="pres">
      <dgm:prSet presAssocID="{C015309E-802B-4BD3-B522-059FB32B579D}" presName="rootConnector" presStyleLbl="node3" presStyleIdx="1" presStyleCnt="5"/>
      <dgm:spPr/>
    </dgm:pt>
    <dgm:pt modelId="{83A46DB4-7DB4-428D-8255-1CED8ECC8178}" type="pres">
      <dgm:prSet presAssocID="{C015309E-802B-4BD3-B522-059FB32B579D}" presName="hierChild4" presStyleCnt="0"/>
      <dgm:spPr/>
    </dgm:pt>
    <dgm:pt modelId="{D2D6F11E-3B77-4B39-BDA9-BA41BAF4E595}" type="pres">
      <dgm:prSet presAssocID="{C015309E-802B-4BD3-B522-059FB32B579D}" presName="hierChild5" presStyleCnt="0"/>
      <dgm:spPr/>
    </dgm:pt>
    <dgm:pt modelId="{906EFF8D-5FA8-435F-AA55-71EA2FF73D7F}" type="pres">
      <dgm:prSet presAssocID="{85613711-BB27-41FE-B614-4A1EAFF2CB3C}" presName="hierChild5" presStyleCnt="0"/>
      <dgm:spPr/>
    </dgm:pt>
    <dgm:pt modelId="{6B210F88-B8C9-49E1-B2BC-B5EC1693ED3A}" type="pres">
      <dgm:prSet presAssocID="{A63B18F9-1B15-4CFB-8251-2394848A7CF1}" presName="Name37" presStyleLbl="parChTrans1D2" presStyleIdx="2" presStyleCnt="7"/>
      <dgm:spPr/>
    </dgm:pt>
    <dgm:pt modelId="{E547A25F-C554-4EB4-BCB2-1EC551E1EC9A}" type="pres">
      <dgm:prSet presAssocID="{236DC9BC-B420-473E-A0CD-12585C63D7EA}" presName="hierRoot2" presStyleCnt="0">
        <dgm:presLayoutVars>
          <dgm:hierBranch/>
        </dgm:presLayoutVars>
      </dgm:prSet>
      <dgm:spPr/>
    </dgm:pt>
    <dgm:pt modelId="{0159FC8C-F576-43DF-8BA9-06B0C0F410E8}" type="pres">
      <dgm:prSet presAssocID="{236DC9BC-B420-473E-A0CD-12585C63D7EA}" presName="rootComposite" presStyleCnt="0"/>
      <dgm:spPr/>
    </dgm:pt>
    <dgm:pt modelId="{28C2670D-C1F6-42A6-AF16-F7D777B26A23}" type="pres">
      <dgm:prSet presAssocID="{236DC9BC-B420-473E-A0CD-12585C63D7EA}" presName="rootText" presStyleLbl="node2" presStyleIdx="2" presStyleCnt="5" custScaleX="141983" custScaleY="91949" custLinFactNeighborY="20628">
        <dgm:presLayoutVars>
          <dgm:chPref val="3"/>
        </dgm:presLayoutVars>
      </dgm:prSet>
      <dgm:spPr/>
    </dgm:pt>
    <dgm:pt modelId="{AEEA164A-E67F-4A14-9FBD-92C7660E2ABE}" type="pres">
      <dgm:prSet presAssocID="{236DC9BC-B420-473E-A0CD-12585C63D7EA}" presName="rootConnector" presStyleLbl="node2" presStyleIdx="2" presStyleCnt="5"/>
      <dgm:spPr/>
    </dgm:pt>
    <dgm:pt modelId="{AF7172AD-C607-42A4-B4D7-5463ACF729A5}" type="pres">
      <dgm:prSet presAssocID="{236DC9BC-B420-473E-A0CD-12585C63D7EA}" presName="hierChild4" presStyleCnt="0"/>
      <dgm:spPr/>
    </dgm:pt>
    <dgm:pt modelId="{486B1E7D-8841-4D38-BDA4-CEAE94055C00}" type="pres">
      <dgm:prSet presAssocID="{6A517C6E-0572-4AF7-89E1-D1BDFC7563D5}" presName="Name35" presStyleLbl="parChTrans1D3" presStyleIdx="2" presStyleCnt="5"/>
      <dgm:spPr/>
    </dgm:pt>
    <dgm:pt modelId="{B72151E7-BAC0-42D4-9BF8-B3F09F516C74}" type="pres">
      <dgm:prSet presAssocID="{F7B8DF1B-CEF6-48D4-AEEF-FE864364BF57}" presName="hierRoot2" presStyleCnt="0">
        <dgm:presLayoutVars>
          <dgm:hierBranch val="init"/>
        </dgm:presLayoutVars>
      </dgm:prSet>
      <dgm:spPr/>
    </dgm:pt>
    <dgm:pt modelId="{407D2029-C5DC-44CF-AC69-B12F5A653123}" type="pres">
      <dgm:prSet presAssocID="{F7B8DF1B-CEF6-48D4-AEEF-FE864364BF57}" presName="rootComposite" presStyleCnt="0"/>
      <dgm:spPr/>
    </dgm:pt>
    <dgm:pt modelId="{B6BE9462-A942-4F72-8D14-2B6A977C3879}" type="pres">
      <dgm:prSet presAssocID="{F7B8DF1B-CEF6-48D4-AEEF-FE864364BF57}" presName="rootText" presStyleLbl="node3" presStyleIdx="2" presStyleCnt="5" custScaleX="141983" custScaleY="218314" custLinFactNeighborY="-5983">
        <dgm:presLayoutVars>
          <dgm:chPref val="3"/>
        </dgm:presLayoutVars>
      </dgm:prSet>
      <dgm:spPr/>
    </dgm:pt>
    <dgm:pt modelId="{532639E1-D30E-43C6-83BF-B395AD9CCA1D}" type="pres">
      <dgm:prSet presAssocID="{F7B8DF1B-CEF6-48D4-AEEF-FE864364BF57}" presName="rootConnector" presStyleLbl="node3" presStyleIdx="2" presStyleCnt="5"/>
      <dgm:spPr/>
    </dgm:pt>
    <dgm:pt modelId="{F1D6B8C2-97B8-4C9A-9C1C-F08B47EFC7DD}" type="pres">
      <dgm:prSet presAssocID="{F7B8DF1B-CEF6-48D4-AEEF-FE864364BF57}" presName="hierChild4" presStyleCnt="0"/>
      <dgm:spPr/>
    </dgm:pt>
    <dgm:pt modelId="{85F1D9DD-3CFB-4668-83B7-F35ACE58EE13}" type="pres">
      <dgm:prSet presAssocID="{F7B8DF1B-CEF6-48D4-AEEF-FE864364BF57}" presName="hierChild5" presStyleCnt="0"/>
      <dgm:spPr/>
    </dgm:pt>
    <dgm:pt modelId="{E382F7F8-4130-4E5F-8814-C728FC8F4B6A}" type="pres">
      <dgm:prSet presAssocID="{236DC9BC-B420-473E-A0CD-12585C63D7EA}" presName="hierChild5" presStyleCnt="0"/>
      <dgm:spPr/>
    </dgm:pt>
    <dgm:pt modelId="{C776E321-780C-4634-B2BC-D5D9F42629DD}" type="pres">
      <dgm:prSet presAssocID="{D32D73F0-95DC-480A-97D5-5D4DD78BFFC4}" presName="Name37" presStyleLbl="parChTrans1D2" presStyleIdx="3" presStyleCnt="7"/>
      <dgm:spPr/>
    </dgm:pt>
    <dgm:pt modelId="{2D62432B-303C-4A57-8245-077FE1B2CE0C}" type="pres">
      <dgm:prSet presAssocID="{706ECFB0-7020-4AE9-8F8E-B88183E5DAA5}" presName="hierRoot2" presStyleCnt="0">
        <dgm:presLayoutVars>
          <dgm:hierBranch/>
        </dgm:presLayoutVars>
      </dgm:prSet>
      <dgm:spPr/>
    </dgm:pt>
    <dgm:pt modelId="{76D3D694-2749-4E82-815C-47B0C014E503}" type="pres">
      <dgm:prSet presAssocID="{706ECFB0-7020-4AE9-8F8E-B88183E5DAA5}" presName="rootComposite" presStyleCnt="0"/>
      <dgm:spPr/>
    </dgm:pt>
    <dgm:pt modelId="{1958C496-A9F7-4FF4-8DB0-CEBD8C88B535}" type="pres">
      <dgm:prSet presAssocID="{706ECFB0-7020-4AE9-8F8E-B88183E5DAA5}" presName="rootText" presStyleLbl="node2" presStyleIdx="3" presStyleCnt="5" custScaleX="141983" custScaleY="91949" custLinFactNeighborY="20628">
        <dgm:presLayoutVars>
          <dgm:chPref val="3"/>
        </dgm:presLayoutVars>
      </dgm:prSet>
      <dgm:spPr/>
    </dgm:pt>
    <dgm:pt modelId="{6F0D8E58-A4B7-4259-A897-D38210568020}" type="pres">
      <dgm:prSet presAssocID="{706ECFB0-7020-4AE9-8F8E-B88183E5DAA5}" presName="rootConnector" presStyleLbl="node2" presStyleIdx="3" presStyleCnt="5"/>
      <dgm:spPr/>
    </dgm:pt>
    <dgm:pt modelId="{F0D799A0-955B-4376-82B8-BEF1BC4E1616}" type="pres">
      <dgm:prSet presAssocID="{706ECFB0-7020-4AE9-8F8E-B88183E5DAA5}" presName="hierChild4" presStyleCnt="0"/>
      <dgm:spPr/>
    </dgm:pt>
    <dgm:pt modelId="{43084443-342E-4FE1-BF90-A9D2C1069691}" type="pres">
      <dgm:prSet presAssocID="{1EE79DE1-2BBB-4AEA-81B9-9C3AC4B5F03C}" presName="Name35" presStyleLbl="parChTrans1D3" presStyleIdx="3" presStyleCnt="5"/>
      <dgm:spPr/>
    </dgm:pt>
    <dgm:pt modelId="{27292D89-80CE-4F6E-8F4A-D2AAFAC291CA}" type="pres">
      <dgm:prSet presAssocID="{5A3EBADE-93E2-4623-9EBF-B40BD64B9D94}" presName="hierRoot2" presStyleCnt="0">
        <dgm:presLayoutVars>
          <dgm:hierBranch val="init"/>
        </dgm:presLayoutVars>
      </dgm:prSet>
      <dgm:spPr/>
    </dgm:pt>
    <dgm:pt modelId="{548EA42B-8427-4753-93D0-408C1F76E09F}" type="pres">
      <dgm:prSet presAssocID="{5A3EBADE-93E2-4623-9EBF-B40BD64B9D94}" presName="rootComposite" presStyleCnt="0"/>
      <dgm:spPr/>
    </dgm:pt>
    <dgm:pt modelId="{D8F1A6AE-AF8E-442E-AD4C-08A96E2EC04E}" type="pres">
      <dgm:prSet presAssocID="{5A3EBADE-93E2-4623-9EBF-B40BD64B9D94}" presName="rootText" presStyleLbl="node3" presStyleIdx="3" presStyleCnt="5" custScaleX="141904" custScaleY="218314" custLinFactNeighborY="-4800">
        <dgm:presLayoutVars>
          <dgm:chPref val="3"/>
        </dgm:presLayoutVars>
      </dgm:prSet>
      <dgm:spPr>
        <a:xfrm>
          <a:off x="5552403" y="3050524"/>
          <a:ext cx="1088341" cy="544170"/>
        </a:xfrm>
        <a:prstGeom prst="rect">
          <a:avLst/>
        </a:prstGeom>
      </dgm:spPr>
    </dgm:pt>
    <dgm:pt modelId="{74FC7B0A-7400-4A98-9F37-D92C4C12EDB1}" type="pres">
      <dgm:prSet presAssocID="{5A3EBADE-93E2-4623-9EBF-B40BD64B9D94}" presName="rootConnector" presStyleLbl="node3" presStyleIdx="3" presStyleCnt="5"/>
      <dgm:spPr/>
    </dgm:pt>
    <dgm:pt modelId="{3C93DB8F-0E50-4126-9436-F4CE264A61B0}" type="pres">
      <dgm:prSet presAssocID="{5A3EBADE-93E2-4623-9EBF-B40BD64B9D94}" presName="hierChild4" presStyleCnt="0"/>
      <dgm:spPr/>
    </dgm:pt>
    <dgm:pt modelId="{E4A7E0B7-DF4F-429B-974B-0D1542AF9FBE}" type="pres">
      <dgm:prSet presAssocID="{5A3EBADE-93E2-4623-9EBF-B40BD64B9D94}" presName="hierChild5" presStyleCnt="0"/>
      <dgm:spPr/>
    </dgm:pt>
    <dgm:pt modelId="{08A32E9D-8B51-4A00-AC42-1A7DB26147DF}" type="pres">
      <dgm:prSet presAssocID="{706ECFB0-7020-4AE9-8F8E-B88183E5DAA5}" presName="hierChild5" presStyleCnt="0"/>
      <dgm:spPr/>
    </dgm:pt>
    <dgm:pt modelId="{73A1304F-C3AD-4647-B8CC-A2770D1E0170}" type="pres">
      <dgm:prSet presAssocID="{646DAE9E-1490-40C3-B200-ECAA2ABB11AB}" presName="Name37" presStyleLbl="parChTrans1D2" presStyleIdx="4" presStyleCnt="7"/>
      <dgm:spPr/>
    </dgm:pt>
    <dgm:pt modelId="{8C5853FD-279A-45C1-A5D5-220F9C78A77D}" type="pres">
      <dgm:prSet presAssocID="{AA045317-B9AB-4BE8-9A93-467BB5F92055}" presName="hierRoot2" presStyleCnt="0">
        <dgm:presLayoutVars>
          <dgm:hierBranch/>
        </dgm:presLayoutVars>
      </dgm:prSet>
      <dgm:spPr/>
    </dgm:pt>
    <dgm:pt modelId="{AFAB921A-80BC-4BCD-84C6-6C804E931CAD}" type="pres">
      <dgm:prSet presAssocID="{AA045317-B9AB-4BE8-9A93-467BB5F92055}" presName="rootComposite" presStyleCnt="0"/>
      <dgm:spPr/>
    </dgm:pt>
    <dgm:pt modelId="{AB21A878-163C-42EB-B820-5B3FABEDAA01}" type="pres">
      <dgm:prSet presAssocID="{AA045317-B9AB-4BE8-9A93-467BB5F92055}" presName="rootText" presStyleLbl="node2" presStyleIdx="4" presStyleCnt="5" custScaleX="141983" custScaleY="91949" custLinFactNeighborY="20628">
        <dgm:presLayoutVars>
          <dgm:chPref val="3"/>
        </dgm:presLayoutVars>
      </dgm:prSet>
      <dgm:spPr/>
    </dgm:pt>
    <dgm:pt modelId="{9696D627-301B-4EE5-81A6-67209E6FD655}" type="pres">
      <dgm:prSet presAssocID="{AA045317-B9AB-4BE8-9A93-467BB5F92055}" presName="rootConnector" presStyleLbl="node2" presStyleIdx="4" presStyleCnt="5"/>
      <dgm:spPr/>
    </dgm:pt>
    <dgm:pt modelId="{03213CAC-AD3F-438E-8FCD-B5D60E93019F}" type="pres">
      <dgm:prSet presAssocID="{AA045317-B9AB-4BE8-9A93-467BB5F92055}" presName="hierChild4" presStyleCnt="0"/>
      <dgm:spPr/>
    </dgm:pt>
    <dgm:pt modelId="{63F43275-41A6-46BB-BDC8-CBB4756401E2}" type="pres">
      <dgm:prSet presAssocID="{ED882056-DDE1-4A82-8FE2-4C9AEF177CAA}" presName="Name35" presStyleLbl="parChTrans1D3" presStyleIdx="4" presStyleCnt="5"/>
      <dgm:spPr/>
    </dgm:pt>
    <dgm:pt modelId="{BAF08547-C24E-43FB-BEF1-DFBBEA994502}" type="pres">
      <dgm:prSet presAssocID="{3C3E117A-84BE-4DE1-BE14-C4CB45EE2647}" presName="hierRoot2" presStyleCnt="0">
        <dgm:presLayoutVars>
          <dgm:hierBranch val="init"/>
        </dgm:presLayoutVars>
      </dgm:prSet>
      <dgm:spPr/>
    </dgm:pt>
    <dgm:pt modelId="{7616E40D-510B-4DF3-9AF7-F19D86B7B41E}" type="pres">
      <dgm:prSet presAssocID="{3C3E117A-84BE-4DE1-BE14-C4CB45EE2647}" presName="rootComposite" presStyleCnt="0"/>
      <dgm:spPr/>
    </dgm:pt>
    <dgm:pt modelId="{30280827-28F1-442A-BB90-3F2A65325ED1}" type="pres">
      <dgm:prSet presAssocID="{3C3E117A-84BE-4DE1-BE14-C4CB45EE2647}" presName="rootText" presStyleLbl="node3" presStyleIdx="4" presStyleCnt="5" custScaleX="141983" custScaleY="218314" custLinFactNeighborY="-5983">
        <dgm:presLayoutVars>
          <dgm:chPref val="3"/>
        </dgm:presLayoutVars>
      </dgm:prSet>
      <dgm:spPr/>
    </dgm:pt>
    <dgm:pt modelId="{D8629C15-713C-4FB2-B0A2-2F7A08D78914}" type="pres">
      <dgm:prSet presAssocID="{3C3E117A-84BE-4DE1-BE14-C4CB45EE2647}" presName="rootConnector" presStyleLbl="node3" presStyleIdx="4" presStyleCnt="5"/>
      <dgm:spPr/>
    </dgm:pt>
    <dgm:pt modelId="{5957CAAA-828C-45AA-8680-561F92D85707}" type="pres">
      <dgm:prSet presAssocID="{3C3E117A-84BE-4DE1-BE14-C4CB45EE2647}" presName="hierChild4" presStyleCnt="0"/>
      <dgm:spPr/>
    </dgm:pt>
    <dgm:pt modelId="{A5B3BDD0-4992-40E9-8521-E8F055A14131}" type="pres">
      <dgm:prSet presAssocID="{3C3E117A-84BE-4DE1-BE14-C4CB45EE2647}" presName="hierChild5" presStyleCnt="0"/>
      <dgm:spPr/>
    </dgm:pt>
    <dgm:pt modelId="{2A95234B-1A14-430C-9AF9-0B0A7C0FF59B}" type="pres">
      <dgm:prSet presAssocID="{AA045317-B9AB-4BE8-9A93-467BB5F92055}" presName="hierChild5" presStyleCnt="0"/>
      <dgm:spPr/>
    </dgm:pt>
    <dgm:pt modelId="{6D1EE2F5-78EF-454C-9F82-1EBAA2C1B7E2}" type="pres">
      <dgm:prSet presAssocID="{7A0E412B-874B-4F69-BE79-F046D2B009FD}" presName="hierChild3" presStyleCnt="0"/>
      <dgm:spPr/>
    </dgm:pt>
    <dgm:pt modelId="{28F0C61F-00D4-44D8-869D-20FA2E166470}" type="pres">
      <dgm:prSet presAssocID="{44D1DE4C-6F06-42A6-B931-38467F341FAC}" presName="Name111" presStyleLbl="parChTrans1D2" presStyleIdx="5" presStyleCnt="7"/>
      <dgm:spPr/>
    </dgm:pt>
    <dgm:pt modelId="{BCE5DDD0-531E-46C1-A4D8-4C538DD9FB98}" type="pres">
      <dgm:prSet presAssocID="{6590F481-2E31-404E-B18A-998D557FE89F}" presName="hierRoot3" presStyleCnt="0">
        <dgm:presLayoutVars>
          <dgm:hierBranch val="l"/>
        </dgm:presLayoutVars>
      </dgm:prSet>
      <dgm:spPr/>
    </dgm:pt>
    <dgm:pt modelId="{75B7126C-5F47-41CF-AE51-BACC8B14EC95}" type="pres">
      <dgm:prSet presAssocID="{6590F481-2E31-404E-B18A-998D557FE89F}" presName="rootComposite3" presStyleCnt="0"/>
      <dgm:spPr/>
    </dgm:pt>
    <dgm:pt modelId="{57DEF4AA-8BEF-4036-B6B0-CCE3F8BA36DD}" type="pres">
      <dgm:prSet presAssocID="{6590F481-2E31-404E-B18A-998D557FE89F}" presName="rootText3" presStyleLbl="asst1" presStyleIdx="0" presStyleCnt="2" custScaleX="141983" custScaleY="138927" custLinFactNeighborY="-10465">
        <dgm:presLayoutVars>
          <dgm:chPref val="3"/>
        </dgm:presLayoutVars>
      </dgm:prSet>
      <dgm:spPr/>
    </dgm:pt>
    <dgm:pt modelId="{7F33481A-55E3-4343-94E9-47039C5DCF90}" type="pres">
      <dgm:prSet presAssocID="{6590F481-2E31-404E-B18A-998D557FE89F}" presName="rootConnector3" presStyleLbl="asst1" presStyleIdx="0" presStyleCnt="2"/>
      <dgm:spPr/>
    </dgm:pt>
    <dgm:pt modelId="{9AC684D7-D962-4D5E-924F-224A656F4158}" type="pres">
      <dgm:prSet presAssocID="{6590F481-2E31-404E-B18A-998D557FE89F}" presName="hierChild6" presStyleCnt="0"/>
      <dgm:spPr/>
    </dgm:pt>
    <dgm:pt modelId="{0E4B01E3-1FB2-4AB7-874E-F8544C62194C}" type="pres">
      <dgm:prSet presAssocID="{6590F481-2E31-404E-B18A-998D557FE89F}" presName="hierChild7" presStyleCnt="0"/>
      <dgm:spPr/>
    </dgm:pt>
    <dgm:pt modelId="{B2DC48B8-D878-4378-9DAB-4C1C006F6C84}" type="pres">
      <dgm:prSet presAssocID="{AE171F5D-471C-452B-8CF0-7B0198A9EECE}" presName="Name111" presStyleLbl="parChTrans1D2" presStyleIdx="6" presStyleCnt="7"/>
      <dgm:spPr/>
    </dgm:pt>
    <dgm:pt modelId="{9F921900-19B3-4ED7-8821-A66C6B1E2E68}" type="pres">
      <dgm:prSet presAssocID="{70F136FE-77EE-417E-A059-DAB48BBF4FF9}" presName="hierRoot3" presStyleCnt="0">
        <dgm:presLayoutVars>
          <dgm:hierBranch val="r"/>
        </dgm:presLayoutVars>
      </dgm:prSet>
      <dgm:spPr/>
    </dgm:pt>
    <dgm:pt modelId="{EEA50053-59CC-4268-A934-6E55775FCF4E}" type="pres">
      <dgm:prSet presAssocID="{70F136FE-77EE-417E-A059-DAB48BBF4FF9}" presName="rootComposite3" presStyleCnt="0"/>
      <dgm:spPr/>
    </dgm:pt>
    <dgm:pt modelId="{B429CE15-EC60-4B3D-8118-922F69F0DFCC}" type="pres">
      <dgm:prSet presAssocID="{70F136FE-77EE-417E-A059-DAB48BBF4FF9}" presName="rootText3" presStyleLbl="asst1" presStyleIdx="1" presStyleCnt="2" custScaleX="141983" custScaleY="205083" custLinFactNeighborY="-10465">
        <dgm:presLayoutVars>
          <dgm:chPref val="3"/>
        </dgm:presLayoutVars>
      </dgm:prSet>
      <dgm:spPr/>
    </dgm:pt>
    <dgm:pt modelId="{BE8C079D-C6D3-4122-8106-E2E03FEB6D0C}" type="pres">
      <dgm:prSet presAssocID="{70F136FE-77EE-417E-A059-DAB48BBF4FF9}" presName="rootConnector3" presStyleLbl="asst1" presStyleIdx="1" presStyleCnt="2"/>
      <dgm:spPr/>
    </dgm:pt>
    <dgm:pt modelId="{8D5E1C66-F3C0-47C0-AF90-AB34846A5E7B}" type="pres">
      <dgm:prSet presAssocID="{70F136FE-77EE-417E-A059-DAB48BBF4FF9}" presName="hierChild6" presStyleCnt="0"/>
      <dgm:spPr/>
    </dgm:pt>
    <dgm:pt modelId="{E6B463C8-BA34-4512-9AC1-A82436C7D53C}" type="pres">
      <dgm:prSet presAssocID="{70F136FE-77EE-417E-A059-DAB48BBF4FF9}" presName="hierChild7" presStyleCnt="0"/>
      <dgm:spPr/>
    </dgm:pt>
  </dgm:ptLst>
  <dgm:cxnLst>
    <dgm:cxn modelId="{CB9D920A-431A-42C2-ADED-E70B3EC5B75B}" type="presOf" srcId="{6A429570-3969-40AA-B597-B9CAD294EF05}" destId="{74ED0FF4-BF7B-4356-99FF-85241C458A9D}" srcOrd="0" destOrd="0" presId="urn:microsoft.com/office/officeart/2005/8/layout/orgChart1"/>
    <dgm:cxn modelId="{09A7B50C-E64E-43DC-9C70-B7866B846315}" srcId="{55CE2B70-03CA-4F90-91B9-4AFF9A7C3F76}" destId="{7A0E412B-874B-4F69-BE79-F046D2B009FD}" srcOrd="0" destOrd="0" parTransId="{5AA6629C-B40E-4B73-AA1D-C5940D778D9E}" sibTransId="{D44871FB-5DF0-4281-80F1-30FF2D2F1FA8}"/>
    <dgm:cxn modelId="{72258F11-606E-475C-8ED1-BC4737AD8DE8}" type="presOf" srcId="{85613711-BB27-41FE-B614-4A1EAFF2CB3C}" destId="{4B6CBDAB-952C-4B3E-AF47-C746C3B2F2F0}" srcOrd="1" destOrd="0" presId="urn:microsoft.com/office/officeart/2005/8/layout/orgChart1"/>
    <dgm:cxn modelId="{344AD616-907C-4563-87A3-1D5E49E2B3AC}" srcId="{236DC9BC-B420-473E-A0CD-12585C63D7EA}" destId="{F7B8DF1B-CEF6-48D4-AEEF-FE864364BF57}" srcOrd="0" destOrd="0" parTransId="{6A517C6E-0572-4AF7-89E1-D1BDFC7563D5}" sibTransId="{40AE78B3-D5E8-439D-B681-1650804683D5}"/>
    <dgm:cxn modelId="{BA01B024-CF21-4D07-AD87-347C1E579934}" type="presOf" srcId="{5A3EBADE-93E2-4623-9EBF-B40BD64B9D94}" destId="{D8F1A6AE-AF8E-442E-AD4C-08A96E2EC04E}" srcOrd="0" destOrd="0" presId="urn:microsoft.com/office/officeart/2005/8/layout/orgChart1"/>
    <dgm:cxn modelId="{8480B82B-64C7-42A7-966A-85E008751924}" type="presOf" srcId="{363B07F5-A783-478A-95AC-FC8A9BFF1C34}" destId="{A311330F-0028-479E-A77A-6C60D3F07AEA}" srcOrd="0" destOrd="0" presId="urn:microsoft.com/office/officeart/2005/8/layout/orgChart1"/>
    <dgm:cxn modelId="{1346F12B-A60B-404B-AF92-03FB16699453}" type="presOf" srcId="{85613711-BB27-41FE-B614-4A1EAFF2CB3C}" destId="{0DD55D18-01EE-434A-9349-181EBBC77AD5}" srcOrd="0" destOrd="0" presId="urn:microsoft.com/office/officeart/2005/8/layout/orgChart1"/>
    <dgm:cxn modelId="{3C169B2C-DFE2-4787-AC96-51EACA3D9664}" type="presOf" srcId="{9C60BD1C-17A5-470F-9458-E2D099385CEC}" destId="{7B7B78A1-4881-4365-9B04-0DCC392A4C10}" srcOrd="1" destOrd="0" presId="urn:microsoft.com/office/officeart/2005/8/layout/orgChart1"/>
    <dgm:cxn modelId="{8CEC6E2D-B1A9-4C7D-B212-0072E1B2E1D7}" type="presOf" srcId="{D32D73F0-95DC-480A-97D5-5D4DD78BFFC4}" destId="{C776E321-780C-4634-B2BC-D5D9F42629DD}" srcOrd="0" destOrd="0" presId="urn:microsoft.com/office/officeart/2005/8/layout/orgChart1"/>
    <dgm:cxn modelId="{B053942D-699D-4807-BE18-A6DE3B385C57}" type="presOf" srcId="{3C3E117A-84BE-4DE1-BE14-C4CB45EE2647}" destId="{30280827-28F1-442A-BB90-3F2A65325ED1}" srcOrd="0" destOrd="0" presId="urn:microsoft.com/office/officeart/2005/8/layout/orgChart1"/>
    <dgm:cxn modelId="{E1D01139-7A97-40B7-8C38-C2D4E6B6CFDB}" type="presOf" srcId="{236DC9BC-B420-473E-A0CD-12585C63D7EA}" destId="{AEEA164A-E67F-4A14-9FBD-92C7660E2ABE}" srcOrd="1" destOrd="0" presId="urn:microsoft.com/office/officeart/2005/8/layout/orgChart1"/>
    <dgm:cxn modelId="{96CA2D66-DC58-4622-94D2-C2DB0D6D2D9B}" srcId="{AA045317-B9AB-4BE8-9A93-467BB5F92055}" destId="{3C3E117A-84BE-4DE1-BE14-C4CB45EE2647}" srcOrd="0" destOrd="0" parTransId="{ED882056-DDE1-4A82-8FE2-4C9AEF177CAA}" sibTransId="{CB6915FF-1DBA-4047-977C-5CC43ED32B93}"/>
    <dgm:cxn modelId="{A4141F67-EFA6-49BF-BC8C-1297FC257E21}" type="presOf" srcId="{6590F481-2E31-404E-B18A-998D557FE89F}" destId="{7F33481A-55E3-4343-94E9-47039C5DCF90}" srcOrd="1" destOrd="0" presId="urn:microsoft.com/office/officeart/2005/8/layout/orgChart1"/>
    <dgm:cxn modelId="{93F9AF4B-34E7-43B6-8751-8B1AC15CABF3}" type="presOf" srcId="{6590F481-2E31-404E-B18A-998D557FE89F}" destId="{57DEF4AA-8BEF-4036-B6B0-CCE3F8BA36DD}" srcOrd="0" destOrd="0" presId="urn:microsoft.com/office/officeart/2005/8/layout/orgChart1"/>
    <dgm:cxn modelId="{01B67371-2AAB-4B58-9E07-7EB9B8C84D69}" srcId="{85613711-BB27-41FE-B614-4A1EAFF2CB3C}" destId="{C015309E-802B-4BD3-B522-059FB32B579D}" srcOrd="0" destOrd="0" parTransId="{D901B66B-81C4-4470-88CF-4B085AC579F7}" sibTransId="{581C6FD9-D69A-44D4-9953-73F8BB4A89B6}"/>
    <dgm:cxn modelId="{2F1C7571-7B36-4392-BB45-7D94EEC545BB}" type="presOf" srcId="{70F136FE-77EE-417E-A059-DAB48BBF4FF9}" destId="{B429CE15-EC60-4B3D-8118-922F69F0DFCC}" srcOrd="0" destOrd="0" presId="urn:microsoft.com/office/officeart/2005/8/layout/orgChart1"/>
    <dgm:cxn modelId="{211C9B53-9250-4262-85E6-7435FFD9BBCE}" type="presOf" srcId="{A63B18F9-1B15-4CFB-8251-2394848A7CF1}" destId="{6B210F88-B8C9-49E1-B2BC-B5EC1693ED3A}" srcOrd="0" destOrd="0" presId="urn:microsoft.com/office/officeart/2005/8/layout/orgChart1"/>
    <dgm:cxn modelId="{F4504C54-0CAC-4B42-BB27-9CAEADBE0FA8}" type="presOf" srcId="{76EA2C9C-77AE-48BA-9A4C-4AF92AA5E0D6}" destId="{80A4E511-E266-4219-A053-0AC92495F388}" srcOrd="0" destOrd="0" presId="urn:microsoft.com/office/officeart/2005/8/layout/orgChart1"/>
    <dgm:cxn modelId="{09FD1975-1BE0-4A31-9ED7-CB812B156D88}" srcId="{7A0E412B-874B-4F69-BE79-F046D2B009FD}" destId="{85613711-BB27-41FE-B614-4A1EAFF2CB3C}" srcOrd="2" destOrd="0" parTransId="{76EA2C9C-77AE-48BA-9A4C-4AF92AA5E0D6}" sibTransId="{61532A3E-DBE7-4DA7-9592-331F0D04E669}"/>
    <dgm:cxn modelId="{CE87BD7E-44E3-456B-AD7F-7ADE578FE5BA}" type="presOf" srcId="{646DAE9E-1490-40C3-B200-ECAA2ABB11AB}" destId="{73A1304F-C3AD-4647-B8CC-A2770D1E0170}" srcOrd="0" destOrd="0" presId="urn:microsoft.com/office/officeart/2005/8/layout/orgChart1"/>
    <dgm:cxn modelId="{28B28787-98C8-4B40-AE43-E259C76458FD}" srcId="{706ECFB0-7020-4AE9-8F8E-B88183E5DAA5}" destId="{5A3EBADE-93E2-4623-9EBF-B40BD64B9D94}" srcOrd="0" destOrd="0" parTransId="{1EE79DE1-2BBB-4AEA-81B9-9C3AC4B5F03C}" sibTransId="{B5E2AE08-5CD3-4463-A1C4-5B17E0823110}"/>
    <dgm:cxn modelId="{56A9A988-DAED-4764-A2F6-ED91FC1EB707}" type="presOf" srcId="{706ECFB0-7020-4AE9-8F8E-B88183E5DAA5}" destId="{6F0D8E58-A4B7-4259-A897-D38210568020}" srcOrd="1" destOrd="0" presId="urn:microsoft.com/office/officeart/2005/8/layout/orgChart1"/>
    <dgm:cxn modelId="{91C7F589-7B84-471F-A942-FD13E4F8671D}" srcId="{7A0E412B-874B-4F69-BE79-F046D2B009FD}" destId="{AA045317-B9AB-4BE8-9A93-467BB5F92055}" srcOrd="6" destOrd="0" parTransId="{646DAE9E-1490-40C3-B200-ECAA2ABB11AB}" sibTransId="{49898946-4E3A-4315-BF9C-03C13EB80E03}"/>
    <dgm:cxn modelId="{CA56268D-867C-47D8-A5F5-D7DFC0C22BCF}" type="presOf" srcId="{55CE2B70-03CA-4F90-91B9-4AFF9A7C3F76}" destId="{64336C8B-6832-431A-AB1D-27AF5A45D195}" srcOrd="0" destOrd="0" presId="urn:microsoft.com/office/officeart/2005/8/layout/orgChart1"/>
    <dgm:cxn modelId="{5BDAC38E-1721-4EAE-A8E1-E0766FBAD959}" type="presOf" srcId="{C015309E-802B-4BD3-B522-059FB32B579D}" destId="{31283CA8-7ACC-4654-96F9-D9D8B0B4F64F}" srcOrd="0" destOrd="0" presId="urn:microsoft.com/office/officeart/2005/8/layout/orgChart1"/>
    <dgm:cxn modelId="{7E543292-5CB7-4152-9057-8D8F932D494B}" srcId="{7A0E412B-874B-4F69-BE79-F046D2B009FD}" destId="{6590F481-2E31-404E-B18A-998D557FE89F}" srcOrd="0" destOrd="0" parTransId="{44D1DE4C-6F06-42A6-B931-38467F341FAC}" sibTransId="{F03BC995-A64C-491F-9F9C-932C199D6E2A}"/>
    <dgm:cxn modelId="{77052395-F812-462C-B0C4-12501DA36867}" type="presOf" srcId="{F7B8DF1B-CEF6-48D4-AEEF-FE864364BF57}" destId="{532639E1-D30E-43C6-83BF-B395AD9CCA1D}" srcOrd="1" destOrd="0" presId="urn:microsoft.com/office/officeart/2005/8/layout/orgChart1"/>
    <dgm:cxn modelId="{DAAC3A95-1E0B-4133-932D-2ED327C68383}" srcId="{7A0E412B-874B-4F69-BE79-F046D2B009FD}" destId="{9C60BD1C-17A5-470F-9458-E2D099385CEC}" srcOrd="1" destOrd="0" parTransId="{52AA9D72-2667-48E8-B3C2-4248F5FF5FE0}" sibTransId="{F1CFD290-32C4-4143-B5D2-29538CF564E3}"/>
    <dgm:cxn modelId="{F81FBE98-870D-43ED-842F-9BB6EB455857}" srcId="{7A0E412B-874B-4F69-BE79-F046D2B009FD}" destId="{236DC9BC-B420-473E-A0CD-12585C63D7EA}" srcOrd="3" destOrd="0" parTransId="{A63B18F9-1B15-4CFB-8251-2394848A7CF1}" sibTransId="{DB7821AD-7F1D-4CEE-ADF6-57B287E65E30}"/>
    <dgm:cxn modelId="{CDEFECA2-17C8-4D54-A292-4E6B9367186F}" type="presOf" srcId="{44D1DE4C-6F06-42A6-B931-38467F341FAC}" destId="{28F0C61F-00D4-44D8-869D-20FA2E166470}" srcOrd="0" destOrd="0" presId="urn:microsoft.com/office/officeart/2005/8/layout/orgChart1"/>
    <dgm:cxn modelId="{DAF48DA6-EB23-4BAD-97EF-5C9FC70678F3}" type="presOf" srcId="{70F136FE-77EE-417E-A059-DAB48BBF4FF9}" destId="{BE8C079D-C6D3-4122-8106-E2E03FEB6D0C}" srcOrd="1" destOrd="0" presId="urn:microsoft.com/office/officeart/2005/8/layout/orgChart1"/>
    <dgm:cxn modelId="{B182F2B1-9FF9-4756-81B9-E4385E95C5AC}" type="presOf" srcId="{AA045317-B9AB-4BE8-9A93-467BB5F92055}" destId="{9696D627-301B-4EE5-81A6-67209E6FD655}" srcOrd="1" destOrd="0" presId="urn:microsoft.com/office/officeart/2005/8/layout/orgChart1"/>
    <dgm:cxn modelId="{8C9C8BBB-CE21-4CD7-8C29-9DED7A705C75}" type="presOf" srcId="{5A3EBADE-93E2-4623-9EBF-B40BD64B9D94}" destId="{74FC7B0A-7400-4A98-9F37-D92C4C12EDB1}" srcOrd="1" destOrd="0" presId="urn:microsoft.com/office/officeart/2005/8/layout/orgChart1"/>
    <dgm:cxn modelId="{4472D2BC-C68B-4D69-9557-88FD0CFDA9F7}" type="presOf" srcId="{6A517C6E-0572-4AF7-89E1-D1BDFC7563D5}" destId="{486B1E7D-8841-4D38-BDA4-CEAE94055C00}" srcOrd="0" destOrd="0" presId="urn:microsoft.com/office/officeart/2005/8/layout/orgChart1"/>
    <dgm:cxn modelId="{68FFE1BF-DD4E-4A0E-9F6D-8012EECEABD6}" type="presOf" srcId="{236DC9BC-B420-473E-A0CD-12585C63D7EA}" destId="{28C2670D-C1F6-42A6-AF16-F7D777B26A23}" srcOrd="0" destOrd="0" presId="urn:microsoft.com/office/officeart/2005/8/layout/orgChart1"/>
    <dgm:cxn modelId="{CFABBAC2-B1CF-4EBA-9A05-E3849E823DA9}" type="presOf" srcId="{AE171F5D-471C-452B-8CF0-7B0198A9EECE}" destId="{B2DC48B8-D878-4378-9DAB-4C1C006F6C84}" srcOrd="0" destOrd="0" presId="urn:microsoft.com/office/officeart/2005/8/layout/orgChart1"/>
    <dgm:cxn modelId="{99924BC4-531A-4E65-AE5D-E3CC07350BA2}" type="presOf" srcId="{7A0E412B-874B-4F69-BE79-F046D2B009FD}" destId="{F09CE740-00DA-44B0-9CEE-F3AC9BB1DE51}" srcOrd="1" destOrd="0" presId="urn:microsoft.com/office/officeart/2005/8/layout/orgChart1"/>
    <dgm:cxn modelId="{66A62BC5-8FEA-421D-BBAF-CE0650B9E77A}" type="presOf" srcId="{6A429570-3969-40AA-B597-B9CAD294EF05}" destId="{E41D0F5C-B4E5-4655-879E-1D394AA61F17}" srcOrd="1" destOrd="0" presId="urn:microsoft.com/office/officeart/2005/8/layout/orgChart1"/>
    <dgm:cxn modelId="{F044E1C9-7B63-4017-9794-29323A4306B5}" type="presOf" srcId="{52AA9D72-2667-48E8-B3C2-4248F5FF5FE0}" destId="{FBABF6B3-0731-4C82-BF87-82D4F1F736CD}" srcOrd="0" destOrd="0" presId="urn:microsoft.com/office/officeart/2005/8/layout/orgChart1"/>
    <dgm:cxn modelId="{F25C91CB-D168-4897-9E24-E55563753E60}" type="presOf" srcId="{C015309E-802B-4BD3-B522-059FB32B579D}" destId="{7C77AF9C-874C-4C3D-A0D4-9F24F5EB669C}" srcOrd="1" destOrd="0" presId="urn:microsoft.com/office/officeart/2005/8/layout/orgChart1"/>
    <dgm:cxn modelId="{24A885D0-1444-4FCD-B46D-043455A8D951}" type="presOf" srcId="{F7B8DF1B-CEF6-48D4-AEEF-FE864364BF57}" destId="{B6BE9462-A942-4F72-8D14-2B6A977C3879}" srcOrd="0" destOrd="0" presId="urn:microsoft.com/office/officeart/2005/8/layout/orgChart1"/>
    <dgm:cxn modelId="{04E7EFD9-B8E8-4722-83F1-5D37E3A485AC}" type="presOf" srcId="{706ECFB0-7020-4AE9-8F8E-B88183E5DAA5}" destId="{1958C496-A9F7-4FF4-8DB0-CEBD8C88B535}" srcOrd="0" destOrd="0" presId="urn:microsoft.com/office/officeart/2005/8/layout/orgChart1"/>
    <dgm:cxn modelId="{3B96B5DB-4153-4A3B-A748-5C04A06DC67E}" type="presOf" srcId="{7A0E412B-874B-4F69-BE79-F046D2B009FD}" destId="{67A4B22E-27AB-4836-9D7C-055E4D259FC3}" srcOrd="0" destOrd="0" presId="urn:microsoft.com/office/officeart/2005/8/layout/orgChart1"/>
    <dgm:cxn modelId="{12B64ADD-73F7-4D00-BBBE-C2869F59B939}" type="presOf" srcId="{3C3E117A-84BE-4DE1-BE14-C4CB45EE2647}" destId="{D8629C15-713C-4FB2-B0A2-2F7A08D78914}" srcOrd="1" destOrd="0" presId="urn:microsoft.com/office/officeart/2005/8/layout/orgChart1"/>
    <dgm:cxn modelId="{EB2C3FDE-D8B2-4BC1-A59D-3C79B00A51C9}" srcId="{7A0E412B-874B-4F69-BE79-F046D2B009FD}" destId="{70F136FE-77EE-417E-A059-DAB48BBF4FF9}" srcOrd="5" destOrd="0" parTransId="{AE171F5D-471C-452B-8CF0-7B0198A9EECE}" sibTransId="{2095412E-9592-45DC-A34B-9DFA1794964D}"/>
    <dgm:cxn modelId="{067F5BDE-2EAB-487C-B298-3BE5839CB173}" type="presOf" srcId="{AA045317-B9AB-4BE8-9A93-467BB5F92055}" destId="{AB21A878-163C-42EB-B820-5B3FABEDAA01}" srcOrd="0" destOrd="0" presId="urn:microsoft.com/office/officeart/2005/8/layout/orgChart1"/>
    <dgm:cxn modelId="{A93787E1-DD55-412D-A54C-B982362391C0}" type="presOf" srcId="{9C60BD1C-17A5-470F-9458-E2D099385CEC}" destId="{0BC7AE3E-E073-4588-8970-8963C6120A22}" srcOrd="0" destOrd="0" presId="urn:microsoft.com/office/officeart/2005/8/layout/orgChart1"/>
    <dgm:cxn modelId="{84F721E5-3161-41A0-9712-E6B516D114D3}" srcId="{9C60BD1C-17A5-470F-9458-E2D099385CEC}" destId="{6A429570-3969-40AA-B597-B9CAD294EF05}" srcOrd="0" destOrd="0" parTransId="{363B07F5-A783-478A-95AC-FC8A9BFF1C34}" sibTransId="{8A70107B-5A40-4729-8450-4BCB29B5DB1F}"/>
    <dgm:cxn modelId="{8C8F41E9-0FB2-46B9-9236-FB0AE9CE913D}" type="presOf" srcId="{D901B66B-81C4-4470-88CF-4B085AC579F7}" destId="{25689EB3-C564-42FD-966B-31618BEE700C}" srcOrd="0" destOrd="0" presId="urn:microsoft.com/office/officeart/2005/8/layout/orgChart1"/>
    <dgm:cxn modelId="{00158DF8-C99C-4467-8895-00C7F1834160}" type="presOf" srcId="{ED882056-DDE1-4A82-8FE2-4C9AEF177CAA}" destId="{63F43275-41A6-46BB-BDC8-CBB4756401E2}" srcOrd="0" destOrd="0" presId="urn:microsoft.com/office/officeart/2005/8/layout/orgChart1"/>
    <dgm:cxn modelId="{DD76B9F8-A40B-47C7-AE8E-647DFE309BD9}" srcId="{7A0E412B-874B-4F69-BE79-F046D2B009FD}" destId="{706ECFB0-7020-4AE9-8F8E-B88183E5DAA5}" srcOrd="4" destOrd="0" parTransId="{D32D73F0-95DC-480A-97D5-5D4DD78BFFC4}" sibTransId="{FAAC6EC8-2756-4573-8FD6-F3784632CDBF}"/>
    <dgm:cxn modelId="{11E607FC-74BD-47BB-9015-F7E10B140B45}" type="presOf" srcId="{1EE79DE1-2BBB-4AEA-81B9-9C3AC4B5F03C}" destId="{43084443-342E-4FE1-BF90-A9D2C1069691}" srcOrd="0" destOrd="0" presId="urn:microsoft.com/office/officeart/2005/8/layout/orgChart1"/>
    <dgm:cxn modelId="{B72F8CAD-4942-41D6-91E1-659BE5BD0846}" type="presParOf" srcId="{64336C8B-6832-431A-AB1D-27AF5A45D195}" destId="{3669CF7D-9482-4A11-98DB-1A01FCE8EB03}" srcOrd="0" destOrd="0" presId="urn:microsoft.com/office/officeart/2005/8/layout/orgChart1"/>
    <dgm:cxn modelId="{F7E95CDA-CED1-4BB8-83E8-4654A7E0482C}" type="presParOf" srcId="{3669CF7D-9482-4A11-98DB-1A01FCE8EB03}" destId="{547424C6-8756-441B-BE08-653349890A11}" srcOrd="0" destOrd="0" presId="urn:microsoft.com/office/officeart/2005/8/layout/orgChart1"/>
    <dgm:cxn modelId="{E8D4CAB3-86B0-4DC3-8AA5-F06EF2EC5CCE}" type="presParOf" srcId="{547424C6-8756-441B-BE08-653349890A11}" destId="{67A4B22E-27AB-4836-9D7C-055E4D259FC3}" srcOrd="0" destOrd="0" presId="urn:microsoft.com/office/officeart/2005/8/layout/orgChart1"/>
    <dgm:cxn modelId="{53148BB3-8F05-46DE-840F-48902C73A3EA}" type="presParOf" srcId="{547424C6-8756-441B-BE08-653349890A11}" destId="{F09CE740-00DA-44B0-9CEE-F3AC9BB1DE51}" srcOrd="1" destOrd="0" presId="urn:microsoft.com/office/officeart/2005/8/layout/orgChart1"/>
    <dgm:cxn modelId="{F578C3F9-EF0C-4EBF-98BF-D2150E68D0FF}" type="presParOf" srcId="{3669CF7D-9482-4A11-98DB-1A01FCE8EB03}" destId="{85756245-2DC3-4101-B74B-A8A0D0AD72FF}" srcOrd="1" destOrd="0" presId="urn:microsoft.com/office/officeart/2005/8/layout/orgChart1"/>
    <dgm:cxn modelId="{869313F6-B6F3-4471-A66B-E962E5B5CDA7}" type="presParOf" srcId="{85756245-2DC3-4101-B74B-A8A0D0AD72FF}" destId="{FBABF6B3-0731-4C82-BF87-82D4F1F736CD}" srcOrd="0" destOrd="0" presId="urn:microsoft.com/office/officeart/2005/8/layout/orgChart1"/>
    <dgm:cxn modelId="{4B5940A3-D067-4895-9185-5593B76E81FD}" type="presParOf" srcId="{85756245-2DC3-4101-B74B-A8A0D0AD72FF}" destId="{A44C4B8C-5EBB-423D-94B5-44255EADC909}" srcOrd="1" destOrd="0" presId="urn:microsoft.com/office/officeart/2005/8/layout/orgChart1"/>
    <dgm:cxn modelId="{9DF29A62-E187-4300-ADDB-B0D1AC7AE5EA}" type="presParOf" srcId="{A44C4B8C-5EBB-423D-94B5-44255EADC909}" destId="{812E4642-7C54-4B62-99F6-20A66E69D993}" srcOrd="0" destOrd="0" presId="urn:microsoft.com/office/officeart/2005/8/layout/orgChart1"/>
    <dgm:cxn modelId="{7FC032AC-021F-43FF-8659-9A806A4EFF74}" type="presParOf" srcId="{812E4642-7C54-4B62-99F6-20A66E69D993}" destId="{0BC7AE3E-E073-4588-8970-8963C6120A22}" srcOrd="0" destOrd="0" presId="urn:microsoft.com/office/officeart/2005/8/layout/orgChart1"/>
    <dgm:cxn modelId="{8454F869-38E8-4566-8919-086264A0C0E5}" type="presParOf" srcId="{812E4642-7C54-4B62-99F6-20A66E69D993}" destId="{7B7B78A1-4881-4365-9B04-0DCC392A4C10}" srcOrd="1" destOrd="0" presId="urn:microsoft.com/office/officeart/2005/8/layout/orgChart1"/>
    <dgm:cxn modelId="{D8A26435-1B5E-47CD-9404-97149149F5BE}" type="presParOf" srcId="{A44C4B8C-5EBB-423D-94B5-44255EADC909}" destId="{78EFADFC-8274-41EA-BE50-8BD22E5A4FC5}" srcOrd="1" destOrd="0" presId="urn:microsoft.com/office/officeart/2005/8/layout/orgChart1"/>
    <dgm:cxn modelId="{3A41BC37-0580-4E38-AB99-0765C96F717A}" type="presParOf" srcId="{78EFADFC-8274-41EA-BE50-8BD22E5A4FC5}" destId="{A311330F-0028-479E-A77A-6C60D3F07AEA}" srcOrd="0" destOrd="0" presId="urn:microsoft.com/office/officeart/2005/8/layout/orgChart1"/>
    <dgm:cxn modelId="{108EA0C7-F6E0-4809-8B67-D02073F44060}" type="presParOf" srcId="{78EFADFC-8274-41EA-BE50-8BD22E5A4FC5}" destId="{56F0A744-177C-4845-8A33-A06285FB546F}" srcOrd="1" destOrd="0" presId="urn:microsoft.com/office/officeart/2005/8/layout/orgChart1"/>
    <dgm:cxn modelId="{1FDA38E0-4E87-4020-AC22-8C8E5EA2B901}" type="presParOf" srcId="{56F0A744-177C-4845-8A33-A06285FB546F}" destId="{A7BB8B2F-1EA0-4FD8-9D5F-D9CBF8F9882F}" srcOrd="0" destOrd="0" presId="urn:microsoft.com/office/officeart/2005/8/layout/orgChart1"/>
    <dgm:cxn modelId="{7E6B33AE-74E2-4E25-BD54-2046C805C3D2}" type="presParOf" srcId="{A7BB8B2F-1EA0-4FD8-9D5F-D9CBF8F9882F}" destId="{74ED0FF4-BF7B-4356-99FF-85241C458A9D}" srcOrd="0" destOrd="0" presId="urn:microsoft.com/office/officeart/2005/8/layout/orgChart1"/>
    <dgm:cxn modelId="{4036E76E-91FB-4CA5-8E17-3E8B028E2CA9}" type="presParOf" srcId="{A7BB8B2F-1EA0-4FD8-9D5F-D9CBF8F9882F}" destId="{E41D0F5C-B4E5-4655-879E-1D394AA61F17}" srcOrd="1" destOrd="0" presId="urn:microsoft.com/office/officeart/2005/8/layout/orgChart1"/>
    <dgm:cxn modelId="{CBE3D0D2-A9B5-40B7-AA5B-473BFEEAF9D0}" type="presParOf" srcId="{56F0A744-177C-4845-8A33-A06285FB546F}" destId="{2D5803E3-BC18-421A-8A35-2933C46C6E5F}" srcOrd="1" destOrd="0" presId="urn:microsoft.com/office/officeart/2005/8/layout/orgChart1"/>
    <dgm:cxn modelId="{5F06398B-AF98-42D2-9272-BE330E47E610}" type="presParOf" srcId="{56F0A744-177C-4845-8A33-A06285FB546F}" destId="{952750EF-0BC8-48FF-8A0C-9E8F0C6A521B}" srcOrd="2" destOrd="0" presId="urn:microsoft.com/office/officeart/2005/8/layout/orgChart1"/>
    <dgm:cxn modelId="{F25229EA-A474-4A35-9FAD-A7A3AE6B3420}" type="presParOf" srcId="{A44C4B8C-5EBB-423D-94B5-44255EADC909}" destId="{4325C611-3661-43A5-AB48-C87D3DA78C54}" srcOrd="2" destOrd="0" presId="urn:microsoft.com/office/officeart/2005/8/layout/orgChart1"/>
    <dgm:cxn modelId="{184F526F-D655-41E5-BF5C-40408533A161}" type="presParOf" srcId="{85756245-2DC3-4101-B74B-A8A0D0AD72FF}" destId="{80A4E511-E266-4219-A053-0AC92495F388}" srcOrd="2" destOrd="0" presId="urn:microsoft.com/office/officeart/2005/8/layout/orgChart1"/>
    <dgm:cxn modelId="{164EB3A4-6879-4E16-8F5A-F9711C86EA6A}" type="presParOf" srcId="{85756245-2DC3-4101-B74B-A8A0D0AD72FF}" destId="{6BB2916F-0264-4FA5-828E-16CE602830BA}" srcOrd="3" destOrd="0" presId="urn:microsoft.com/office/officeart/2005/8/layout/orgChart1"/>
    <dgm:cxn modelId="{29622704-8F17-49FB-B12C-964F376BDC29}" type="presParOf" srcId="{6BB2916F-0264-4FA5-828E-16CE602830BA}" destId="{CEF645EB-6FC4-404A-8D01-DEF9F335818A}" srcOrd="0" destOrd="0" presId="urn:microsoft.com/office/officeart/2005/8/layout/orgChart1"/>
    <dgm:cxn modelId="{D7FA4161-6B87-4390-B798-396812613C56}" type="presParOf" srcId="{CEF645EB-6FC4-404A-8D01-DEF9F335818A}" destId="{0DD55D18-01EE-434A-9349-181EBBC77AD5}" srcOrd="0" destOrd="0" presId="urn:microsoft.com/office/officeart/2005/8/layout/orgChart1"/>
    <dgm:cxn modelId="{0DF8B5DA-CD46-421C-B2A9-6F8FB9CEE7FA}" type="presParOf" srcId="{CEF645EB-6FC4-404A-8D01-DEF9F335818A}" destId="{4B6CBDAB-952C-4B3E-AF47-C746C3B2F2F0}" srcOrd="1" destOrd="0" presId="urn:microsoft.com/office/officeart/2005/8/layout/orgChart1"/>
    <dgm:cxn modelId="{3C936D6C-E095-4C18-8DAF-FA7A60F3114D}" type="presParOf" srcId="{6BB2916F-0264-4FA5-828E-16CE602830BA}" destId="{54484531-C69C-483F-B161-49AC3F2399C1}" srcOrd="1" destOrd="0" presId="urn:microsoft.com/office/officeart/2005/8/layout/orgChart1"/>
    <dgm:cxn modelId="{2B15270E-DCF5-44B7-B6F6-413A2CB947D6}" type="presParOf" srcId="{54484531-C69C-483F-B161-49AC3F2399C1}" destId="{25689EB3-C564-42FD-966B-31618BEE700C}" srcOrd="0" destOrd="0" presId="urn:microsoft.com/office/officeart/2005/8/layout/orgChart1"/>
    <dgm:cxn modelId="{654D5C44-CEAA-45F0-87DF-3FC683D707AD}" type="presParOf" srcId="{54484531-C69C-483F-B161-49AC3F2399C1}" destId="{24F7A0BD-052A-4B71-B9B9-B5B4B555A572}" srcOrd="1" destOrd="0" presId="urn:microsoft.com/office/officeart/2005/8/layout/orgChart1"/>
    <dgm:cxn modelId="{6677101B-2C7C-4217-A8A7-826CE681D777}" type="presParOf" srcId="{24F7A0BD-052A-4B71-B9B9-B5B4B555A572}" destId="{AE732DE9-6452-4AF6-BBCB-7444E9D64A5B}" srcOrd="0" destOrd="0" presId="urn:microsoft.com/office/officeart/2005/8/layout/orgChart1"/>
    <dgm:cxn modelId="{5F75F8FE-2884-44D7-86F2-545C734E4950}" type="presParOf" srcId="{AE732DE9-6452-4AF6-BBCB-7444E9D64A5B}" destId="{31283CA8-7ACC-4654-96F9-D9D8B0B4F64F}" srcOrd="0" destOrd="0" presId="urn:microsoft.com/office/officeart/2005/8/layout/orgChart1"/>
    <dgm:cxn modelId="{61905D86-3F45-4002-A1A5-688DD6B20DE4}" type="presParOf" srcId="{AE732DE9-6452-4AF6-BBCB-7444E9D64A5B}" destId="{7C77AF9C-874C-4C3D-A0D4-9F24F5EB669C}" srcOrd="1" destOrd="0" presId="urn:microsoft.com/office/officeart/2005/8/layout/orgChart1"/>
    <dgm:cxn modelId="{3DC5BC77-EB5A-46BD-97D0-5F23EA3B30B0}" type="presParOf" srcId="{24F7A0BD-052A-4B71-B9B9-B5B4B555A572}" destId="{83A46DB4-7DB4-428D-8255-1CED8ECC8178}" srcOrd="1" destOrd="0" presId="urn:microsoft.com/office/officeart/2005/8/layout/orgChart1"/>
    <dgm:cxn modelId="{26B373DF-B599-4FCC-9582-7CA50C409C43}" type="presParOf" srcId="{24F7A0BD-052A-4B71-B9B9-B5B4B555A572}" destId="{D2D6F11E-3B77-4B39-BDA9-BA41BAF4E595}" srcOrd="2" destOrd="0" presId="urn:microsoft.com/office/officeart/2005/8/layout/orgChart1"/>
    <dgm:cxn modelId="{B0997AA7-D65C-402E-97D5-1F46D1E52D00}" type="presParOf" srcId="{6BB2916F-0264-4FA5-828E-16CE602830BA}" destId="{906EFF8D-5FA8-435F-AA55-71EA2FF73D7F}" srcOrd="2" destOrd="0" presId="urn:microsoft.com/office/officeart/2005/8/layout/orgChart1"/>
    <dgm:cxn modelId="{450B675D-878E-4410-930E-D09C3B01F4DD}" type="presParOf" srcId="{85756245-2DC3-4101-B74B-A8A0D0AD72FF}" destId="{6B210F88-B8C9-49E1-B2BC-B5EC1693ED3A}" srcOrd="4" destOrd="0" presId="urn:microsoft.com/office/officeart/2005/8/layout/orgChart1"/>
    <dgm:cxn modelId="{2375C0C1-86FF-40AD-9ECF-0F5A994C0AD1}" type="presParOf" srcId="{85756245-2DC3-4101-B74B-A8A0D0AD72FF}" destId="{E547A25F-C554-4EB4-BCB2-1EC551E1EC9A}" srcOrd="5" destOrd="0" presId="urn:microsoft.com/office/officeart/2005/8/layout/orgChart1"/>
    <dgm:cxn modelId="{CDC8097D-5B01-4A2F-92AB-A2E91968EE08}" type="presParOf" srcId="{E547A25F-C554-4EB4-BCB2-1EC551E1EC9A}" destId="{0159FC8C-F576-43DF-8BA9-06B0C0F410E8}" srcOrd="0" destOrd="0" presId="urn:microsoft.com/office/officeart/2005/8/layout/orgChart1"/>
    <dgm:cxn modelId="{6073C6EA-ABE4-4F67-8B83-E9BC81D79256}" type="presParOf" srcId="{0159FC8C-F576-43DF-8BA9-06B0C0F410E8}" destId="{28C2670D-C1F6-42A6-AF16-F7D777B26A23}" srcOrd="0" destOrd="0" presId="urn:microsoft.com/office/officeart/2005/8/layout/orgChart1"/>
    <dgm:cxn modelId="{336D7BDE-B409-4293-AFF8-FE8F5F79FC28}" type="presParOf" srcId="{0159FC8C-F576-43DF-8BA9-06B0C0F410E8}" destId="{AEEA164A-E67F-4A14-9FBD-92C7660E2ABE}" srcOrd="1" destOrd="0" presId="urn:microsoft.com/office/officeart/2005/8/layout/orgChart1"/>
    <dgm:cxn modelId="{F1E86D81-3FB0-4CA2-96CB-CA1BEF97A24C}" type="presParOf" srcId="{E547A25F-C554-4EB4-BCB2-1EC551E1EC9A}" destId="{AF7172AD-C607-42A4-B4D7-5463ACF729A5}" srcOrd="1" destOrd="0" presId="urn:microsoft.com/office/officeart/2005/8/layout/orgChart1"/>
    <dgm:cxn modelId="{2C5F1273-A6CF-48C4-B3F7-F99CC04C715D}" type="presParOf" srcId="{AF7172AD-C607-42A4-B4D7-5463ACF729A5}" destId="{486B1E7D-8841-4D38-BDA4-CEAE94055C00}" srcOrd="0" destOrd="0" presId="urn:microsoft.com/office/officeart/2005/8/layout/orgChart1"/>
    <dgm:cxn modelId="{D2AC0826-7E00-4BF5-94B7-49A1C5FAE249}" type="presParOf" srcId="{AF7172AD-C607-42A4-B4D7-5463ACF729A5}" destId="{B72151E7-BAC0-42D4-9BF8-B3F09F516C74}" srcOrd="1" destOrd="0" presId="urn:microsoft.com/office/officeart/2005/8/layout/orgChart1"/>
    <dgm:cxn modelId="{4FD88E94-60D7-4AEE-AB19-19DB381BDC30}" type="presParOf" srcId="{B72151E7-BAC0-42D4-9BF8-B3F09F516C74}" destId="{407D2029-C5DC-44CF-AC69-B12F5A653123}" srcOrd="0" destOrd="0" presId="urn:microsoft.com/office/officeart/2005/8/layout/orgChart1"/>
    <dgm:cxn modelId="{B8F2927A-0BDD-46CE-9391-232F1CD1FCF6}" type="presParOf" srcId="{407D2029-C5DC-44CF-AC69-B12F5A653123}" destId="{B6BE9462-A942-4F72-8D14-2B6A977C3879}" srcOrd="0" destOrd="0" presId="urn:microsoft.com/office/officeart/2005/8/layout/orgChart1"/>
    <dgm:cxn modelId="{7532F8FE-42C2-4460-820D-18E885ACDADB}" type="presParOf" srcId="{407D2029-C5DC-44CF-AC69-B12F5A653123}" destId="{532639E1-D30E-43C6-83BF-B395AD9CCA1D}" srcOrd="1" destOrd="0" presId="urn:microsoft.com/office/officeart/2005/8/layout/orgChart1"/>
    <dgm:cxn modelId="{3120F939-7BB9-4763-99A8-4DE4D9E16704}" type="presParOf" srcId="{B72151E7-BAC0-42D4-9BF8-B3F09F516C74}" destId="{F1D6B8C2-97B8-4C9A-9C1C-F08B47EFC7DD}" srcOrd="1" destOrd="0" presId="urn:microsoft.com/office/officeart/2005/8/layout/orgChart1"/>
    <dgm:cxn modelId="{A3E085AE-DB1A-4F35-A824-E788B6969084}" type="presParOf" srcId="{B72151E7-BAC0-42D4-9BF8-B3F09F516C74}" destId="{85F1D9DD-3CFB-4668-83B7-F35ACE58EE13}" srcOrd="2" destOrd="0" presId="urn:microsoft.com/office/officeart/2005/8/layout/orgChart1"/>
    <dgm:cxn modelId="{BD79CBD1-5546-4686-B340-1A0A531A30B6}" type="presParOf" srcId="{E547A25F-C554-4EB4-BCB2-1EC551E1EC9A}" destId="{E382F7F8-4130-4E5F-8814-C728FC8F4B6A}" srcOrd="2" destOrd="0" presId="urn:microsoft.com/office/officeart/2005/8/layout/orgChart1"/>
    <dgm:cxn modelId="{09E8EA00-827D-45CB-8676-95FFF3A34CFC}" type="presParOf" srcId="{85756245-2DC3-4101-B74B-A8A0D0AD72FF}" destId="{C776E321-780C-4634-B2BC-D5D9F42629DD}" srcOrd="6" destOrd="0" presId="urn:microsoft.com/office/officeart/2005/8/layout/orgChart1"/>
    <dgm:cxn modelId="{4425AAC8-F09E-4F66-8DE1-3EECB4C0B363}" type="presParOf" srcId="{85756245-2DC3-4101-B74B-A8A0D0AD72FF}" destId="{2D62432B-303C-4A57-8245-077FE1B2CE0C}" srcOrd="7" destOrd="0" presId="urn:microsoft.com/office/officeart/2005/8/layout/orgChart1"/>
    <dgm:cxn modelId="{2B4FD277-BECD-4E57-8293-8D0277DD1D42}" type="presParOf" srcId="{2D62432B-303C-4A57-8245-077FE1B2CE0C}" destId="{76D3D694-2749-4E82-815C-47B0C014E503}" srcOrd="0" destOrd="0" presId="urn:microsoft.com/office/officeart/2005/8/layout/orgChart1"/>
    <dgm:cxn modelId="{E540D160-94D8-4083-BD26-E94C5948F274}" type="presParOf" srcId="{76D3D694-2749-4E82-815C-47B0C014E503}" destId="{1958C496-A9F7-4FF4-8DB0-CEBD8C88B535}" srcOrd="0" destOrd="0" presId="urn:microsoft.com/office/officeart/2005/8/layout/orgChart1"/>
    <dgm:cxn modelId="{C3D15209-26E9-4F8C-AC22-81A6C8B26B47}" type="presParOf" srcId="{76D3D694-2749-4E82-815C-47B0C014E503}" destId="{6F0D8E58-A4B7-4259-A897-D38210568020}" srcOrd="1" destOrd="0" presId="urn:microsoft.com/office/officeart/2005/8/layout/orgChart1"/>
    <dgm:cxn modelId="{BF80A37C-61CE-4CA9-8EFB-E16A62EB9D95}" type="presParOf" srcId="{2D62432B-303C-4A57-8245-077FE1B2CE0C}" destId="{F0D799A0-955B-4376-82B8-BEF1BC4E1616}" srcOrd="1" destOrd="0" presId="urn:microsoft.com/office/officeart/2005/8/layout/orgChart1"/>
    <dgm:cxn modelId="{98EA7875-A917-4B4E-8079-486E0E24D7DE}" type="presParOf" srcId="{F0D799A0-955B-4376-82B8-BEF1BC4E1616}" destId="{43084443-342E-4FE1-BF90-A9D2C1069691}" srcOrd="0" destOrd="0" presId="urn:microsoft.com/office/officeart/2005/8/layout/orgChart1"/>
    <dgm:cxn modelId="{A84FA657-BCFB-4C75-8E66-BB5C5A36C9A2}" type="presParOf" srcId="{F0D799A0-955B-4376-82B8-BEF1BC4E1616}" destId="{27292D89-80CE-4F6E-8F4A-D2AAFAC291CA}" srcOrd="1" destOrd="0" presId="urn:microsoft.com/office/officeart/2005/8/layout/orgChart1"/>
    <dgm:cxn modelId="{30B6123B-FCBC-4574-B85A-7C43E3153D27}" type="presParOf" srcId="{27292D89-80CE-4F6E-8F4A-D2AAFAC291CA}" destId="{548EA42B-8427-4753-93D0-408C1F76E09F}" srcOrd="0" destOrd="0" presId="urn:microsoft.com/office/officeart/2005/8/layout/orgChart1"/>
    <dgm:cxn modelId="{6A32AD03-50B4-4526-84F6-762D20F6B755}" type="presParOf" srcId="{548EA42B-8427-4753-93D0-408C1F76E09F}" destId="{D8F1A6AE-AF8E-442E-AD4C-08A96E2EC04E}" srcOrd="0" destOrd="0" presId="urn:microsoft.com/office/officeart/2005/8/layout/orgChart1"/>
    <dgm:cxn modelId="{5793C0E0-1C8B-4817-9A94-802C76AF65E7}" type="presParOf" srcId="{548EA42B-8427-4753-93D0-408C1F76E09F}" destId="{74FC7B0A-7400-4A98-9F37-D92C4C12EDB1}" srcOrd="1" destOrd="0" presId="urn:microsoft.com/office/officeart/2005/8/layout/orgChart1"/>
    <dgm:cxn modelId="{CFFF3459-258B-443E-8CB7-31B41C48203C}" type="presParOf" srcId="{27292D89-80CE-4F6E-8F4A-D2AAFAC291CA}" destId="{3C93DB8F-0E50-4126-9436-F4CE264A61B0}" srcOrd="1" destOrd="0" presId="urn:microsoft.com/office/officeart/2005/8/layout/orgChart1"/>
    <dgm:cxn modelId="{3307FC2C-227C-473D-81E9-760BF56E1E4F}" type="presParOf" srcId="{27292D89-80CE-4F6E-8F4A-D2AAFAC291CA}" destId="{E4A7E0B7-DF4F-429B-974B-0D1542AF9FBE}" srcOrd="2" destOrd="0" presId="urn:microsoft.com/office/officeart/2005/8/layout/orgChart1"/>
    <dgm:cxn modelId="{3884F3D9-49C3-4171-8F82-2C6E9FA7A053}" type="presParOf" srcId="{2D62432B-303C-4A57-8245-077FE1B2CE0C}" destId="{08A32E9D-8B51-4A00-AC42-1A7DB26147DF}" srcOrd="2" destOrd="0" presId="urn:microsoft.com/office/officeart/2005/8/layout/orgChart1"/>
    <dgm:cxn modelId="{F9346890-F653-414A-BC7E-193624EED4EA}" type="presParOf" srcId="{85756245-2DC3-4101-B74B-A8A0D0AD72FF}" destId="{73A1304F-C3AD-4647-B8CC-A2770D1E0170}" srcOrd="8" destOrd="0" presId="urn:microsoft.com/office/officeart/2005/8/layout/orgChart1"/>
    <dgm:cxn modelId="{1F971B69-9A7F-42C5-9CC0-8869ACFD31DF}" type="presParOf" srcId="{85756245-2DC3-4101-B74B-A8A0D0AD72FF}" destId="{8C5853FD-279A-45C1-A5D5-220F9C78A77D}" srcOrd="9" destOrd="0" presId="urn:microsoft.com/office/officeart/2005/8/layout/orgChart1"/>
    <dgm:cxn modelId="{61FD708D-BEF2-4D21-B04D-D76941E7E35F}" type="presParOf" srcId="{8C5853FD-279A-45C1-A5D5-220F9C78A77D}" destId="{AFAB921A-80BC-4BCD-84C6-6C804E931CAD}" srcOrd="0" destOrd="0" presId="urn:microsoft.com/office/officeart/2005/8/layout/orgChart1"/>
    <dgm:cxn modelId="{5FEA00DA-0D72-4858-95EA-BB43EF5EB771}" type="presParOf" srcId="{AFAB921A-80BC-4BCD-84C6-6C804E931CAD}" destId="{AB21A878-163C-42EB-B820-5B3FABEDAA01}" srcOrd="0" destOrd="0" presId="urn:microsoft.com/office/officeart/2005/8/layout/orgChart1"/>
    <dgm:cxn modelId="{94D4AB30-CA47-478A-9975-7F7D9473481B}" type="presParOf" srcId="{AFAB921A-80BC-4BCD-84C6-6C804E931CAD}" destId="{9696D627-301B-4EE5-81A6-67209E6FD655}" srcOrd="1" destOrd="0" presId="urn:microsoft.com/office/officeart/2005/8/layout/orgChart1"/>
    <dgm:cxn modelId="{44A9DDC0-8375-49D4-83A7-31C8A331592D}" type="presParOf" srcId="{8C5853FD-279A-45C1-A5D5-220F9C78A77D}" destId="{03213CAC-AD3F-438E-8FCD-B5D60E93019F}" srcOrd="1" destOrd="0" presId="urn:microsoft.com/office/officeart/2005/8/layout/orgChart1"/>
    <dgm:cxn modelId="{28F6D282-1C86-412C-87E2-1D843ED7262B}" type="presParOf" srcId="{03213CAC-AD3F-438E-8FCD-B5D60E93019F}" destId="{63F43275-41A6-46BB-BDC8-CBB4756401E2}" srcOrd="0" destOrd="0" presId="urn:microsoft.com/office/officeart/2005/8/layout/orgChart1"/>
    <dgm:cxn modelId="{3C42BDC0-E945-4FFD-881B-2F6E9D3B8334}" type="presParOf" srcId="{03213CAC-AD3F-438E-8FCD-B5D60E93019F}" destId="{BAF08547-C24E-43FB-BEF1-DFBBEA994502}" srcOrd="1" destOrd="0" presId="urn:microsoft.com/office/officeart/2005/8/layout/orgChart1"/>
    <dgm:cxn modelId="{B3AD3A0D-8E3F-4D33-9B53-BFD8066266C4}" type="presParOf" srcId="{BAF08547-C24E-43FB-BEF1-DFBBEA994502}" destId="{7616E40D-510B-4DF3-9AF7-F19D86B7B41E}" srcOrd="0" destOrd="0" presId="urn:microsoft.com/office/officeart/2005/8/layout/orgChart1"/>
    <dgm:cxn modelId="{1B857EBF-D7E4-4310-AC47-BF422C6BBDD6}" type="presParOf" srcId="{7616E40D-510B-4DF3-9AF7-F19D86B7B41E}" destId="{30280827-28F1-442A-BB90-3F2A65325ED1}" srcOrd="0" destOrd="0" presId="urn:microsoft.com/office/officeart/2005/8/layout/orgChart1"/>
    <dgm:cxn modelId="{42E1C9D1-CEE0-4CBC-9BDA-C9F25C9CD099}" type="presParOf" srcId="{7616E40D-510B-4DF3-9AF7-F19D86B7B41E}" destId="{D8629C15-713C-4FB2-B0A2-2F7A08D78914}" srcOrd="1" destOrd="0" presId="urn:microsoft.com/office/officeart/2005/8/layout/orgChart1"/>
    <dgm:cxn modelId="{78B7A683-B5AF-4323-944A-F89539086B34}" type="presParOf" srcId="{BAF08547-C24E-43FB-BEF1-DFBBEA994502}" destId="{5957CAAA-828C-45AA-8680-561F92D85707}" srcOrd="1" destOrd="0" presId="urn:microsoft.com/office/officeart/2005/8/layout/orgChart1"/>
    <dgm:cxn modelId="{D6920168-D998-4D99-BE37-4305AC12FE11}" type="presParOf" srcId="{BAF08547-C24E-43FB-BEF1-DFBBEA994502}" destId="{A5B3BDD0-4992-40E9-8521-E8F055A14131}" srcOrd="2" destOrd="0" presId="urn:microsoft.com/office/officeart/2005/8/layout/orgChart1"/>
    <dgm:cxn modelId="{AB24D398-5130-4E38-995A-58DC81470B08}" type="presParOf" srcId="{8C5853FD-279A-45C1-A5D5-220F9C78A77D}" destId="{2A95234B-1A14-430C-9AF9-0B0A7C0FF59B}" srcOrd="2" destOrd="0" presId="urn:microsoft.com/office/officeart/2005/8/layout/orgChart1"/>
    <dgm:cxn modelId="{CB807131-C1B4-4A74-BE84-6084155A37E4}" type="presParOf" srcId="{3669CF7D-9482-4A11-98DB-1A01FCE8EB03}" destId="{6D1EE2F5-78EF-454C-9F82-1EBAA2C1B7E2}" srcOrd="2" destOrd="0" presId="urn:microsoft.com/office/officeart/2005/8/layout/orgChart1"/>
    <dgm:cxn modelId="{F270E3C5-8EC5-429B-B8E7-488E01F2E3DB}" type="presParOf" srcId="{6D1EE2F5-78EF-454C-9F82-1EBAA2C1B7E2}" destId="{28F0C61F-00D4-44D8-869D-20FA2E166470}" srcOrd="0" destOrd="0" presId="urn:microsoft.com/office/officeart/2005/8/layout/orgChart1"/>
    <dgm:cxn modelId="{7606B14C-CC09-416B-815E-B0E801CAF4F7}" type="presParOf" srcId="{6D1EE2F5-78EF-454C-9F82-1EBAA2C1B7E2}" destId="{BCE5DDD0-531E-46C1-A4D8-4C538DD9FB98}" srcOrd="1" destOrd="0" presId="urn:microsoft.com/office/officeart/2005/8/layout/orgChart1"/>
    <dgm:cxn modelId="{97F0431E-4147-4C25-ACC4-80A1AC036B78}" type="presParOf" srcId="{BCE5DDD0-531E-46C1-A4D8-4C538DD9FB98}" destId="{75B7126C-5F47-41CF-AE51-BACC8B14EC95}" srcOrd="0" destOrd="0" presId="urn:microsoft.com/office/officeart/2005/8/layout/orgChart1"/>
    <dgm:cxn modelId="{025B5F3E-613E-4E3B-BD9C-D4ADA72A24A5}" type="presParOf" srcId="{75B7126C-5F47-41CF-AE51-BACC8B14EC95}" destId="{57DEF4AA-8BEF-4036-B6B0-CCE3F8BA36DD}" srcOrd="0" destOrd="0" presId="urn:microsoft.com/office/officeart/2005/8/layout/orgChart1"/>
    <dgm:cxn modelId="{D78E8D9B-06CF-44F3-A93E-3DB749FC4B90}" type="presParOf" srcId="{75B7126C-5F47-41CF-AE51-BACC8B14EC95}" destId="{7F33481A-55E3-4343-94E9-47039C5DCF90}" srcOrd="1" destOrd="0" presId="urn:microsoft.com/office/officeart/2005/8/layout/orgChart1"/>
    <dgm:cxn modelId="{B02BCFA3-5F39-4D9F-8A6A-D2A3B7EAFE44}" type="presParOf" srcId="{BCE5DDD0-531E-46C1-A4D8-4C538DD9FB98}" destId="{9AC684D7-D962-4D5E-924F-224A656F4158}" srcOrd="1" destOrd="0" presId="urn:microsoft.com/office/officeart/2005/8/layout/orgChart1"/>
    <dgm:cxn modelId="{EF432CB9-F335-4FC3-942C-CF7218ECB393}" type="presParOf" srcId="{BCE5DDD0-531E-46C1-A4D8-4C538DD9FB98}" destId="{0E4B01E3-1FB2-4AB7-874E-F8544C62194C}" srcOrd="2" destOrd="0" presId="urn:microsoft.com/office/officeart/2005/8/layout/orgChart1"/>
    <dgm:cxn modelId="{97500E6C-2E86-463E-A45E-5094C9713D2A}" type="presParOf" srcId="{6D1EE2F5-78EF-454C-9F82-1EBAA2C1B7E2}" destId="{B2DC48B8-D878-4378-9DAB-4C1C006F6C84}" srcOrd="2" destOrd="0" presId="urn:microsoft.com/office/officeart/2005/8/layout/orgChart1"/>
    <dgm:cxn modelId="{E3EDA3FD-5153-4678-A906-5E70E4C01AA0}" type="presParOf" srcId="{6D1EE2F5-78EF-454C-9F82-1EBAA2C1B7E2}" destId="{9F921900-19B3-4ED7-8821-A66C6B1E2E68}" srcOrd="3" destOrd="0" presId="urn:microsoft.com/office/officeart/2005/8/layout/orgChart1"/>
    <dgm:cxn modelId="{E2AE8051-B418-4109-8816-C68B8BACA0A6}" type="presParOf" srcId="{9F921900-19B3-4ED7-8821-A66C6B1E2E68}" destId="{EEA50053-59CC-4268-A934-6E55775FCF4E}" srcOrd="0" destOrd="0" presId="urn:microsoft.com/office/officeart/2005/8/layout/orgChart1"/>
    <dgm:cxn modelId="{6FB69DC3-ACD3-4C32-A15A-75F3E6EA861E}" type="presParOf" srcId="{EEA50053-59CC-4268-A934-6E55775FCF4E}" destId="{B429CE15-EC60-4B3D-8118-922F69F0DFCC}" srcOrd="0" destOrd="0" presId="urn:microsoft.com/office/officeart/2005/8/layout/orgChart1"/>
    <dgm:cxn modelId="{1BFBE93B-0A78-4A68-9350-B04ACB442AFE}" type="presParOf" srcId="{EEA50053-59CC-4268-A934-6E55775FCF4E}" destId="{BE8C079D-C6D3-4122-8106-E2E03FEB6D0C}" srcOrd="1" destOrd="0" presId="urn:microsoft.com/office/officeart/2005/8/layout/orgChart1"/>
    <dgm:cxn modelId="{2750E4C0-34E0-4E4C-9757-C7FC0A5F3434}" type="presParOf" srcId="{9F921900-19B3-4ED7-8821-A66C6B1E2E68}" destId="{8D5E1C66-F3C0-47C0-AF90-AB34846A5E7B}" srcOrd="1" destOrd="0" presId="urn:microsoft.com/office/officeart/2005/8/layout/orgChart1"/>
    <dgm:cxn modelId="{2A737FC6-B246-47CB-BA83-F4C66F593064}" type="presParOf" srcId="{9F921900-19B3-4ED7-8821-A66C6B1E2E68}" destId="{E6B463C8-BA34-4512-9AC1-A82436C7D53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9211D2-91EF-44E4-B11B-6BD6075F1592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6A7473F2-E8D7-48A0-B786-3C11060885EF}">
      <dgm:prSet phldrT="[텍스트]"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/>
            <a:t>분석</a:t>
          </a:r>
        </a:p>
      </dgm:t>
    </dgm:pt>
    <dgm:pt modelId="{12F4AAA1-2868-4695-BDF4-1D714F013F83}" type="parTrans" cxnId="{73DA3B88-7D0A-43A1-8D36-0E2805F9C12A}">
      <dgm:prSet/>
      <dgm:spPr/>
      <dgm:t>
        <a:bodyPr/>
        <a:lstStyle/>
        <a:p>
          <a:pPr latinLnBrk="1"/>
          <a:endParaRPr lang="ko-KR" altLang="en-US" b="1"/>
        </a:p>
      </dgm:t>
    </dgm:pt>
    <dgm:pt modelId="{765EF1DD-8921-498E-B392-B823B10DEE43}" type="sibTrans" cxnId="{73DA3B88-7D0A-43A1-8D36-0E2805F9C12A}">
      <dgm:prSet/>
      <dgm:spPr/>
      <dgm:t>
        <a:bodyPr/>
        <a:lstStyle/>
        <a:p>
          <a:pPr latinLnBrk="1"/>
          <a:endParaRPr lang="ko-KR" altLang="en-US" b="1"/>
        </a:p>
      </dgm:t>
    </dgm:pt>
    <dgm:pt modelId="{D35B8832-BBE1-4837-B9F7-EB3E8F223260}">
      <dgm:prSet phldrT="[텍스트]"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/>
            <a:t>설계</a:t>
          </a:r>
        </a:p>
      </dgm:t>
    </dgm:pt>
    <dgm:pt modelId="{49FBAF8F-A71B-4C26-B8FC-C11ECF520C94}" type="parTrans" cxnId="{4F693062-3AA2-43A2-A131-AB8E7D5631E9}">
      <dgm:prSet/>
      <dgm:spPr/>
      <dgm:t>
        <a:bodyPr/>
        <a:lstStyle/>
        <a:p>
          <a:pPr latinLnBrk="1"/>
          <a:endParaRPr lang="ko-KR" altLang="en-US" b="1"/>
        </a:p>
      </dgm:t>
    </dgm:pt>
    <dgm:pt modelId="{3537227F-0ED5-4224-8E02-C8360E4B2334}" type="sibTrans" cxnId="{4F693062-3AA2-43A2-A131-AB8E7D5631E9}">
      <dgm:prSet/>
      <dgm:spPr/>
      <dgm:t>
        <a:bodyPr/>
        <a:lstStyle/>
        <a:p>
          <a:pPr latinLnBrk="1"/>
          <a:endParaRPr lang="ko-KR" altLang="en-US" b="1"/>
        </a:p>
      </dgm:t>
    </dgm:pt>
    <dgm:pt modelId="{ABBB8488-3B19-4DEA-B411-6F531AB2A6B2}">
      <dgm:prSet phldrT="[텍스트]"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개발 및</a:t>
          </a:r>
          <a:endParaRPr lang="en-US" altLang="ko-KR" sz="1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>
            <a:spcAft>
              <a:spcPts val="0"/>
            </a:spcAft>
          </a:pPr>
          <a:r>
            <a: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단위 테스트</a:t>
          </a:r>
        </a:p>
      </dgm:t>
    </dgm:pt>
    <dgm:pt modelId="{D38E1394-757C-4C4B-964C-43E94D2181E3}" type="parTrans" cxnId="{5781BDE0-9010-4C22-A90A-63002F0889F9}">
      <dgm:prSet/>
      <dgm:spPr/>
      <dgm:t>
        <a:bodyPr/>
        <a:lstStyle/>
        <a:p>
          <a:pPr latinLnBrk="1"/>
          <a:endParaRPr lang="ko-KR" altLang="en-US" b="1"/>
        </a:p>
      </dgm:t>
    </dgm:pt>
    <dgm:pt modelId="{160CEA57-4426-4BE5-99D2-2B1EA8882869}" type="sibTrans" cxnId="{5781BDE0-9010-4C22-A90A-63002F0889F9}">
      <dgm:prSet/>
      <dgm:spPr/>
      <dgm:t>
        <a:bodyPr/>
        <a:lstStyle/>
        <a:p>
          <a:pPr latinLnBrk="1"/>
          <a:endParaRPr lang="ko-KR" altLang="en-US" b="1"/>
        </a:p>
      </dgm:t>
    </dgm:pt>
    <dgm:pt modelId="{7043D276-290B-4ABF-9AEF-9D3BC5432B8C}">
      <dgm:prSet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통합 </a:t>
          </a:r>
          <a:endParaRPr lang="en-US" altLang="ko-KR" sz="1200" b="1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latinLnBrk="1">
            <a:spcAft>
              <a:spcPts val="0"/>
            </a:spcAft>
          </a:pPr>
          <a:r>
            <a:rPr lang="ko-KR" altLang="en-US" sz="1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</a:t>
          </a:r>
        </a:p>
      </dgm:t>
    </dgm:pt>
    <dgm:pt modelId="{DBD5D99F-46A1-4082-A1B8-D0FB3DB053E3}" type="parTrans" cxnId="{88D015DF-8D34-4792-967B-AA7A38EFE711}">
      <dgm:prSet/>
      <dgm:spPr/>
      <dgm:t>
        <a:bodyPr/>
        <a:lstStyle/>
        <a:p>
          <a:pPr latinLnBrk="1"/>
          <a:endParaRPr lang="ko-KR" altLang="en-US" b="1"/>
        </a:p>
      </dgm:t>
    </dgm:pt>
    <dgm:pt modelId="{DC9CA422-8969-4014-A559-42EB40FF78A2}" type="sibTrans" cxnId="{88D015DF-8D34-4792-967B-AA7A38EFE711}">
      <dgm:prSet/>
      <dgm:spPr/>
      <dgm:t>
        <a:bodyPr/>
        <a:lstStyle/>
        <a:p>
          <a:pPr latinLnBrk="1"/>
          <a:endParaRPr lang="ko-KR" altLang="en-US" b="1"/>
        </a:p>
      </dgm:t>
    </dgm:pt>
    <dgm:pt modelId="{35A12B79-DF4D-4990-8CFD-743F2438E82A}">
      <dgm:prSet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/>
            <a:t>인수 </a:t>
          </a:r>
          <a:endParaRPr lang="en-US" altLang="ko-KR" sz="1200" b="1"/>
        </a:p>
        <a:p>
          <a:pPr latinLnBrk="1">
            <a:spcAft>
              <a:spcPts val="0"/>
            </a:spcAft>
          </a:pPr>
          <a:r>
            <a:rPr lang="ko-KR" altLang="en-US" sz="1200" b="1"/>
            <a:t>테스트</a:t>
          </a:r>
          <a:endParaRPr lang="ko-KR" altLang="en-US" sz="1200" b="1" dirty="0"/>
        </a:p>
      </dgm:t>
    </dgm:pt>
    <dgm:pt modelId="{DC939441-30FF-4D05-80C8-8F9B1D76D806}" type="parTrans" cxnId="{84E018B7-0CBE-43B1-9EC9-82A8C6B86097}">
      <dgm:prSet/>
      <dgm:spPr/>
      <dgm:t>
        <a:bodyPr/>
        <a:lstStyle/>
        <a:p>
          <a:pPr latinLnBrk="1"/>
          <a:endParaRPr lang="ko-KR" altLang="en-US" b="1"/>
        </a:p>
      </dgm:t>
    </dgm:pt>
    <dgm:pt modelId="{CCE62320-E204-4975-8CA8-F8A8ADE7A0AE}" type="sibTrans" cxnId="{84E018B7-0CBE-43B1-9EC9-82A8C6B86097}">
      <dgm:prSet/>
      <dgm:spPr/>
      <dgm:t>
        <a:bodyPr/>
        <a:lstStyle/>
        <a:p>
          <a:pPr latinLnBrk="1"/>
          <a:endParaRPr lang="ko-KR" altLang="en-US" b="1"/>
        </a:p>
      </dgm:t>
    </dgm:pt>
    <dgm:pt modelId="{E24ACC40-177F-43A1-B9E8-03E9F188D4A9}">
      <dgm:prSet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/>
            <a:t>오픈</a:t>
          </a:r>
          <a:endParaRPr lang="en-US" altLang="ko-KR" sz="1200" b="1" dirty="0"/>
        </a:p>
        <a:p>
          <a:pPr latinLnBrk="1">
            <a:spcAft>
              <a:spcPts val="0"/>
            </a:spcAft>
          </a:pPr>
          <a:r>
            <a:rPr lang="en-US" altLang="ko-KR" sz="1200" b="1" dirty="0"/>
            <a:t>(</a:t>
          </a:r>
          <a:r>
            <a:rPr lang="ko-KR" altLang="en-US" sz="1200" b="1" dirty="0"/>
            <a:t>이행</a:t>
          </a:r>
          <a:r>
            <a:rPr lang="en-US" altLang="ko-KR" sz="1200" b="1" dirty="0"/>
            <a:t>)</a:t>
          </a:r>
          <a:endParaRPr lang="ko-KR" altLang="en-US" sz="1200" b="1" dirty="0"/>
        </a:p>
      </dgm:t>
    </dgm:pt>
    <dgm:pt modelId="{24A20B6D-E053-4D26-908F-71D50FB1EB0A}" type="parTrans" cxnId="{D11DFD27-1AF8-468E-9943-4300F3E3E074}">
      <dgm:prSet/>
      <dgm:spPr/>
      <dgm:t>
        <a:bodyPr/>
        <a:lstStyle/>
        <a:p>
          <a:pPr latinLnBrk="1"/>
          <a:endParaRPr lang="ko-KR" altLang="en-US" b="1"/>
        </a:p>
      </dgm:t>
    </dgm:pt>
    <dgm:pt modelId="{573780E4-19E0-4C68-9E41-F359B2BE2DDC}" type="sibTrans" cxnId="{D11DFD27-1AF8-468E-9943-4300F3E3E074}">
      <dgm:prSet/>
      <dgm:spPr/>
      <dgm:t>
        <a:bodyPr/>
        <a:lstStyle/>
        <a:p>
          <a:pPr latinLnBrk="1"/>
          <a:endParaRPr lang="ko-KR" altLang="en-US" b="1"/>
        </a:p>
      </dgm:t>
    </dgm:pt>
    <dgm:pt modelId="{A31AFC3A-43D7-4829-9903-7E061D366F71}">
      <dgm:prSet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en-US" altLang="ko-KR" sz="1200" b="1" dirty="0"/>
            <a:t>Kick-Off</a:t>
          </a:r>
          <a:endParaRPr lang="ko-KR" altLang="en-US" sz="1200" b="1" dirty="0"/>
        </a:p>
      </dgm:t>
    </dgm:pt>
    <dgm:pt modelId="{0593E26D-96F3-487F-AEEF-324C6E164748}" type="parTrans" cxnId="{92B4A8CD-AC14-4D45-8685-8B24046A6F75}">
      <dgm:prSet/>
      <dgm:spPr/>
      <dgm:t>
        <a:bodyPr/>
        <a:lstStyle/>
        <a:p>
          <a:pPr latinLnBrk="1"/>
          <a:endParaRPr lang="ko-KR" altLang="en-US" b="1"/>
        </a:p>
      </dgm:t>
    </dgm:pt>
    <dgm:pt modelId="{16441F86-A0F6-4212-A727-8F546AE44F7C}" type="sibTrans" cxnId="{92B4A8CD-AC14-4D45-8685-8B24046A6F75}">
      <dgm:prSet/>
      <dgm:spPr/>
      <dgm:t>
        <a:bodyPr/>
        <a:lstStyle/>
        <a:p>
          <a:pPr latinLnBrk="1"/>
          <a:endParaRPr lang="ko-KR" altLang="en-US" b="1"/>
        </a:p>
      </dgm:t>
    </dgm:pt>
    <dgm:pt modelId="{67A3E275-6EF2-4876-8379-836051C0D71B}">
      <dgm:prSet custT="1"/>
      <dgm:spPr/>
      <dgm:t>
        <a:bodyPr lIns="0" tIns="0" rIns="0" bIns="0"/>
        <a:lstStyle/>
        <a:p>
          <a:pPr latinLnBrk="1">
            <a:spcAft>
              <a:spcPts val="0"/>
            </a:spcAft>
          </a:pPr>
          <a:r>
            <a:rPr lang="ko-KR" altLang="en-US" sz="1200" b="1" dirty="0"/>
            <a:t>안정화</a:t>
          </a:r>
        </a:p>
      </dgm:t>
    </dgm:pt>
    <dgm:pt modelId="{D3EDFA79-4E6A-40D0-99FA-E53F521637AE}" type="parTrans" cxnId="{4536FA92-E027-43BD-8FA2-3372AB13DE0C}">
      <dgm:prSet/>
      <dgm:spPr/>
      <dgm:t>
        <a:bodyPr/>
        <a:lstStyle/>
        <a:p>
          <a:pPr latinLnBrk="1"/>
          <a:endParaRPr lang="ko-KR" altLang="en-US" b="1"/>
        </a:p>
      </dgm:t>
    </dgm:pt>
    <dgm:pt modelId="{5AE3F6B6-8793-4F32-8BE4-3937321E8913}" type="sibTrans" cxnId="{4536FA92-E027-43BD-8FA2-3372AB13DE0C}">
      <dgm:prSet/>
      <dgm:spPr/>
      <dgm:t>
        <a:bodyPr/>
        <a:lstStyle/>
        <a:p>
          <a:pPr latinLnBrk="1"/>
          <a:endParaRPr lang="ko-KR" altLang="en-US" b="1"/>
        </a:p>
      </dgm:t>
    </dgm:pt>
    <dgm:pt modelId="{B22F6002-1F8A-48AF-A9F8-A7592C5123C9}" type="pres">
      <dgm:prSet presAssocID="{F59211D2-91EF-44E4-B11B-6BD6075F1592}" presName="Name0" presStyleCnt="0">
        <dgm:presLayoutVars>
          <dgm:dir/>
          <dgm:resizeHandles val="exact"/>
        </dgm:presLayoutVars>
      </dgm:prSet>
      <dgm:spPr/>
    </dgm:pt>
    <dgm:pt modelId="{595F506F-FAD0-4EC8-B50E-6A6530CD8936}" type="pres">
      <dgm:prSet presAssocID="{A31AFC3A-43D7-4829-9903-7E061D366F71}" presName="node" presStyleLbl="node1" presStyleIdx="0" presStyleCnt="8" custScaleY="374250">
        <dgm:presLayoutVars>
          <dgm:bulletEnabled val="1"/>
        </dgm:presLayoutVars>
      </dgm:prSet>
      <dgm:spPr/>
    </dgm:pt>
    <dgm:pt modelId="{70715906-9F5A-4983-957C-5650F8A3067C}" type="pres">
      <dgm:prSet presAssocID="{16441F86-A0F6-4212-A727-8F546AE44F7C}" presName="sibTrans" presStyleLbl="sibTrans2D1" presStyleIdx="0" presStyleCnt="7"/>
      <dgm:spPr/>
    </dgm:pt>
    <dgm:pt modelId="{118AFC1E-D2C0-487C-9808-248EE51208B0}" type="pres">
      <dgm:prSet presAssocID="{16441F86-A0F6-4212-A727-8F546AE44F7C}" presName="connectorText" presStyleLbl="sibTrans2D1" presStyleIdx="0" presStyleCnt="7"/>
      <dgm:spPr/>
    </dgm:pt>
    <dgm:pt modelId="{38E7273D-7AE3-4638-9562-D5103420FECF}" type="pres">
      <dgm:prSet presAssocID="{6A7473F2-E8D7-48A0-B786-3C11060885EF}" presName="node" presStyleLbl="node1" presStyleIdx="1" presStyleCnt="8" custScaleY="374250">
        <dgm:presLayoutVars>
          <dgm:bulletEnabled val="1"/>
        </dgm:presLayoutVars>
      </dgm:prSet>
      <dgm:spPr/>
    </dgm:pt>
    <dgm:pt modelId="{A0FAFF24-8B43-4B27-A968-602B8C6513D0}" type="pres">
      <dgm:prSet presAssocID="{765EF1DD-8921-498E-B392-B823B10DEE43}" presName="sibTrans" presStyleLbl="sibTrans2D1" presStyleIdx="1" presStyleCnt="7"/>
      <dgm:spPr/>
    </dgm:pt>
    <dgm:pt modelId="{F33C0325-FE9C-4440-ABB6-1D10B726636A}" type="pres">
      <dgm:prSet presAssocID="{765EF1DD-8921-498E-B392-B823B10DEE43}" presName="connectorText" presStyleLbl="sibTrans2D1" presStyleIdx="1" presStyleCnt="7"/>
      <dgm:spPr/>
    </dgm:pt>
    <dgm:pt modelId="{4486A83B-2CA3-4FFE-BACB-668B2261CBDD}" type="pres">
      <dgm:prSet presAssocID="{D35B8832-BBE1-4837-B9F7-EB3E8F223260}" presName="node" presStyleLbl="node1" presStyleIdx="2" presStyleCnt="8" custScaleY="374250">
        <dgm:presLayoutVars>
          <dgm:bulletEnabled val="1"/>
        </dgm:presLayoutVars>
      </dgm:prSet>
      <dgm:spPr/>
    </dgm:pt>
    <dgm:pt modelId="{A8C51978-2A30-42BB-A54B-F30BBCB7600E}" type="pres">
      <dgm:prSet presAssocID="{3537227F-0ED5-4224-8E02-C8360E4B2334}" presName="sibTrans" presStyleLbl="sibTrans2D1" presStyleIdx="2" presStyleCnt="7"/>
      <dgm:spPr/>
    </dgm:pt>
    <dgm:pt modelId="{FD5369D9-74CC-4643-AA82-C4F003316649}" type="pres">
      <dgm:prSet presAssocID="{3537227F-0ED5-4224-8E02-C8360E4B2334}" presName="connectorText" presStyleLbl="sibTrans2D1" presStyleIdx="2" presStyleCnt="7"/>
      <dgm:spPr/>
    </dgm:pt>
    <dgm:pt modelId="{E6F44D67-D3AC-4522-B5B3-3C0031DE3F94}" type="pres">
      <dgm:prSet presAssocID="{ABBB8488-3B19-4DEA-B411-6F531AB2A6B2}" presName="node" presStyleLbl="node1" presStyleIdx="3" presStyleCnt="8" custScaleX="177755" custScaleY="374250">
        <dgm:presLayoutVars>
          <dgm:bulletEnabled val="1"/>
        </dgm:presLayoutVars>
      </dgm:prSet>
      <dgm:spPr/>
    </dgm:pt>
    <dgm:pt modelId="{1B84F243-A20A-4363-82F6-9B2F1D35E4A9}" type="pres">
      <dgm:prSet presAssocID="{160CEA57-4426-4BE5-99D2-2B1EA8882869}" presName="sibTrans" presStyleLbl="sibTrans2D1" presStyleIdx="3" presStyleCnt="7"/>
      <dgm:spPr/>
    </dgm:pt>
    <dgm:pt modelId="{ED6193FF-4A0A-440F-83AB-B55444729BA2}" type="pres">
      <dgm:prSet presAssocID="{160CEA57-4426-4BE5-99D2-2B1EA8882869}" presName="connectorText" presStyleLbl="sibTrans2D1" presStyleIdx="3" presStyleCnt="7"/>
      <dgm:spPr/>
    </dgm:pt>
    <dgm:pt modelId="{9EC84F6B-F18D-4971-9E0D-8178DA9011D3}" type="pres">
      <dgm:prSet presAssocID="{7043D276-290B-4ABF-9AEF-9D3BC5432B8C}" presName="node" presStyleLbl="node1" presStyleIdx="4" presStyleCnt="8" custScaleX="177755" custScaleY="374250">
        <dgm:presLayoutVars>
          <dgm:bulletEnabled val="1"/>
        </dgm:presLayoutVars>
      </dgm:prSet>
      <dgm:spPr/>
    </dgm:pt>
    <dgm:pt modelId="{1947EC50-8F89-4C8A-880E-B87B93591AAC}" type="pres">
      <dgm:prSet presAssocID="{DC9CA422-8969-4014-A559-42EB40FF78A2}" presName="sibTrans" presStyleLbl="sibTrans2D1" presStyleIdx="4" presStyleCnt="7"/>
      <dgm:spPr/>
    </dgm:pt>
    <dgm:pt modelId="{5F095437-B27B-449F-81A0-3C3D786699FA}" type="pres">
      <dgm:prSet presAssocID="{DC9CA422-8969-4014-A559-42EB40FF78A2}" presName="connectorText" presStyleLbl="sibTrans2D1" presStyleIdx="4" presStyleCnt="7"/>
      <dgm:spPr/>
    </dgm:pt>
    <dgm:pt modelId="{A29B22A8-2799-48E4-903E-D43CFB416B5C}" type="pres">
      <dgm:prSet presAssocID="{35A12B79-DF4D-4990-8CFD-743F2438E82A}" presName="node" presStyleLbl="node1" presStyleIdx="5" presStyleCnt="8" custScaleY="374250">
        <dgm:presLayoutVars>
          <dgm:bulletEnabled val="1"/>
        </dgm:presLayoutVars>
      </dgm:prSet>
      <dgm:spPr/>
    </dgm:pt>
    <dgm:pt modelId="{0216D402-12CB-41CA-98EB-A21A696D3F7C}" type="pres">
      <dgm:prSet presAssocID="{CCE62320-E204-4975-8CA8-F8A8ADE7A0AE}" presName="sibTrans" presStyleLbl="sibTrans2D1" presStyleIdx="5" presStyleCnt="7"/>
      <dgm:spPr/>
    </dgm:pt>
    <dgm:pt modelId="{95DEF81E-F48A-4C33-B15B-442EF5FFDBE7}" type="pres">
      <dgm:prSet presAssocID="{CCE62320-E204-4975-8CA8-F8A8ADE7A0AE}" presName="connectorText" presStyleLbl="sibTrans2D1" presStyleIdx="5" presStyleCnt="7"/>
      <dgm:spPr/>
    </dgm:pt>
    <dgm:pt modelId="{11922682-6DC1-45A0-92A5-1C2814AC132A}" type="pres">
      <dgm:prSet presAssocID="{E24ACC40-177F-43A1-B9E8-03E9F188D4A9}" presName="node" presStyleLbl="node1" presStyleIdx="6" presStyleCnt="8" custScaleY="374250">
        <dgm:presLayoutVars>
          <dgm:bulletEnabled val="1"/>
        </dgm:presLayoutVars>
      </dgm:prSet>
      <dgm:spPr/>
    </dgm:pt>
    <dgm:pt modelId="{CFA1B1F3-E96B-49E3-8EB9-AA92DB2BCC8A}" type="pres">
      <dgm:prSet presAssocID="{573780E4-19E0-4C68-9E41-F359B2BE2DDC}" presName="sibTrans" presStyleLbl="sibTrans2D1" presStyleIdx="6" presStyleCnt="7"/>
      <dgm:spPr/>
    </dgm:pt>
    <dgm:pt modelId="{CC07BCE9-81AF-4A0B-AFDA-EBE6C268C2D9}" type="pres">
      <dgm:prSet presAssocID="{573780E4-19E0-4C68-9E41-F359B2BE2DDC}" presName="connectorText" presStyleLbl="sibTrans2D1" presStyleIdx="6" presStyleCnt="7"/>
      <dgm:spPr/>
    </dgm:pt>
    <dgm:pt modelId="{DC4326CF-B59F-4769-9537-3A3A596C3C0A}" type="pres">
      <dgm:prSet presAssocID="{67A3E275-6EF2-4876-8379-836051C0D71B}" presName="node" presStyleLbl="node1" presStyleIdx="7" presStyleCnt="8" custScaleY="374250">
        <dgm:presLayoutVars>
          <dgm:bulletEnabled val="1"/>
        </dgm:presLayoutVars>
      </dgm:prSet>
      <dgm:spPr/>
    </dgm:pt>
  </dgm:ptLst>
  <dgm:cxnLst>
    <dgm:cxn modelId="{B526D008-3B04-45E4-8E3A-E143C3BACEAA}" type="presOf" srcId="{573780E4-19E0-4C68-9E41-F359B2BE2DDC}" destId="{CFA1B1F3-E96B-49E3-8EB9-AA92DB2BCC8A}" srcOrd="0" destOrd="0" presId="urn:microsoft.com/office/officeart/2005/8/layout/process1"/>
    <dgm:cxn modelId="{D93C081B-9187-4AA3-8D79-1D763B009357}" type="presOf" srcId="{16441F86-A0F6-4212-A727-8F546AE44F7C}" destId="{118AFC1E-D2C0-487C-9808-248EE51208B0}" srcOrd="1" destOrd="0" presId="urn:microsoft.com/office/officeart/2005/8/layout/process1"/>
    <dgm:cxn modelId="{5DE0A21B-853A-45A9-A7F4-47F2A5254615}" type="presOf" srcId="{CCE62320-E204-4975-8CA8-F8A8ADE7A0AE}" destId="{95DEF81E-F48A-4C33-B15B-442EF5FFDBE7}" srcOrd="1" destOrd="0" presId="urn:microsoft.com/office/officeart/2005/8/layout/process1"/>
    <dgm:cxn modelId="{D11DFD27-1AF8-468E-9943-4300F3E3E074}" srcId="{F59211D2-91EF-44E4-B11B-6BD6075F1592}" destId="{E24ACC40-177F-43A1-B9E8-03E9F188D4A9}" srcOrd="6" destOrd="0" parTransId="{24A20B6D-E053-4D26-908F-71D50FB1EB0A}" sibTransId="{573780E4-19E0-4C68-9E41-F359B2BE2DDC}"/>
    <dgm:cxn modelId="{5130143C-D647-4938-8085-E278956BD7C9}" type="presOf" srcId="{67A3E275-6EF2-4876-8379-836051C0D71B}" destId="{DC4326CF-B59F-4769-9537-3A3A596C3C0A}" srcOrd="0" destOrd="0" presId="urn:microsoft.com/office/officeart/2005/8/layout/process1"/>
    <dgm:cxn modelId="{0CE96C40-7781-43A8-8038-B067D5DAB106}" type="presOf" srcId="{16441F86-A0F6-4212-A727-8F546AE44F7C}" destId="{70715906-9F5A-4983-957C-5650F8A3067C}" srcOrd="0" destOrd="0" presId="urn:microsoft.com/office/officeart/2005/8/layout/process1"/>
    <dgm:cxn modelId="{4F693062-3AA2-43A2-A131-AB8E7D5631E9}" srcId="{F59211D2-91EF-44E4-B11B-6BD6075F1592}" destId="{D35B8832-BBE1-4837-B9F7-EB3E8F223260}" srcOrd="2" destOrd="0" parTransId="{49FBAF8F-A71B-4C26-B8FC-C11ECF520C94}" sibTransId="{3537227F-0ED5-4224-8E02-C8360E4B2334}"/>
    <dgm:cxn modelId="{23185943-D918-4F80-A75A-0828BF2AF551}" type="presOf" srcId="{A31AFC3A-43D7-4829-9903-7E061D366F71}" destId="{595F506F-FAD0-4EC8-B50E-6A6530CD8936}" srcOrd="0" destOrd="0" presId="urn:microsoft.com/office/officeart/2005/8/layout/process1"/>
    <dgm:cxn modelId="{279D3C65-B573-4356-82E1-0B40FE325F22}" type="presOf" srcId="{E24ACC40-177F-43A1-B9E8-03E9F188D4A9}" destId="{11922682-6DC1-45A0-92A5-1C2814AC132A}" srcOrd="0" destOrd="0" presId="urn:microsoft.com/office/officeart/2005/8/layout/process1"/>
    <dgm:cxn modelId="{556CFE71-EAE0-4686-9192-1FBD0D978D0A}" type="presOf" srcId="{765EF1DD-8921-498E-B392-B823B10DEE43}" destId="{A0FAFF24-8B43-4B27-A968-602B8C6513D0}" srcOrd="0" destOrd="0" presId="urn:microsoft.com/office/officeart/2005/8/layout/process1"/>
    <dgm:cxn modelId="{75B62584-0355-4D7A-B86B-016A8ADC8172}" type="presOf" srcId="{35A12B79-DF4D-4990-8CFD-743F2438E82A}" destId="{A29B22A8-2799-48E4-903E-D43CFB416B5C}" srcOrd="0" destOrd="0" presId="urn:microsoft.com/office/officeart/2005/8/layout/process1"/>
    <dgm:cxn modelId="{73DA3B88-7D0A-43A1-8D36-0E2805F9C12A}" srcId="{F59211D2-91EF-44E4-B11B-6BD6075F1592}" destId="{6A7473F2-E8D7-48A0-B786-3C11060885EF}" srcOrd="1" destOrd="0" parTransId="{12F4AAA1-2868-4695-BDF4-1D714F013F83}" sibTransId="{765EF1DD-8921-498E-B392-B823B10DEE43}"/>
    <dgm:cxn modelId="{4A5BBC89-680D-4FF9-9FB2-B93B52656C7A}" type="presOf" srcId="{3537227F-0ED5-4224-8E02-C8360E4B2334}" destId="{FD5369D9-74CC-4643-AA82-C4F003316649}" srcOrd="1" destOrd="0" presId="urn:microsoft.com/office/officeart/2005/8/layout/process1"/>
    <dgm:cxn modelId="{4536FA92-E027-43BD-8FA2-3372AB13DE0C}" srcId="{F59211D2-91EF-44E4-B11B-6BD6075F1592}" destId="{67A3E275-6EF2-4876-8379-836051C0D71B}" srcOrd="7" destOrd="0" parTransId="{D3EDFA79-4E6A-40D0-99FA-E53F521637AE}" sibTransId="{5AE3F6B6-8793-4F32-8BE4-3937321E8913}"/>
    <dgm:cxn modelId="{A616ADA2-75AF-495A-B103-13EFF0854B45}" type="presOf" srcId="{765EF1DD-8921-498E-B392-B823B10DEE43}" destId="{F33C0325-FE9C-4440-ABB6-1D10B726636A}" srcOrd="1" destOrd="0" presId="urn:microsoft.com/office/officeart/2005/8/layout/process1"/>
    <dgm:cxn modelId="{84E018B7-0CBE-43B1-9EC9-82A8C6B86097}" srcId="{F59211D2-91EF-44E4-B11B-6BD6075F1592}" destId="{35A12B79-DF4D-4990-8CFD-743F2438E82A}" srcOrd="5" destOrd="0" parTransId="{DC939441-30FF-4D05-80C8-8F9B1D76D806}" sibTransId="{CCE62320-E204-4975-8CA8-F8A8ADE7A0AE}"/>
    <dgm:cxn modelId="{141112BC-B47E-46BF-9BE1-66351CFC777C}" type="presOf" srcId="{D35B8832-BBE1-4837-B9F7-EB3E8F223260}" destId="{4486A83B-2CA3-4FFE-BACB-668B2261CBDD}" srcOrd="0" destOrd="0" presId="urn:microsoft.com/office/officeart/2005/8/layout/process1"/>
    <dgm:cxn modelId="{A4D21BBC-F9B4-4192-9095-B767BDEA90D3}" type="presOf" srcId="{160CEA57-4426-4BE5-99D2-2B1EA8882869}" destId="{1B84F243-A20A-4363-82F6-9B2F1D35E4A9}" srcOrd="0" destOrd="0" presId="urn:microsoft.com/office/officeart/2005/8/layout/process1"/>
    <dgm:cxn modelId="{1A0592C5-58D9-4C06-837F-EB1510178276}" type="presOf" srcId="{DC9CA422-8969-4014-A559-42EB40FF78A2}" destId="{5F095437-B27B-449F-81A0-3C3D786699FA}" srcOrd="1" destOrd="0" presId="urn:microsoft.com/office/officeart/2005/8/layout/process1"/>
    <dgm:cxn modelId="{445FDACA-C0A3-44DC-AC6A-FF3BE58BEDFF}" type="presOf" srcId="{ABBB8488-3B19-4DEA-B411-6F531AB2A6B2}" destId="{E6F44D67-D3AC-4522-B5B3-3C0031DE3F94}" srcOrd="0" destOrd="0" presId="urn:microsoft.com/office/officeart/2005/8/layout/process1"/>
    <dgm:cxn modelId="{92B4A8CD-AC14-4D45-8685-8B24046A6F75}" srcId="{F59211D2-91EF-44E4-B11B-6BD6075F1592}" destId="{A31AFC3A-43D7-4829-9903-7E061D366F71}" srcOrd="0" destOrd="0" parTransId="{0593E26D-96F3-487F-AEEF-324C6E164748}" sibTransId="{16441F86-A0F6-4212-A727-8F546AE44F7C}"/>
    <dgm:cxn modelId="{30D4CFD5-C583-4BE3-A209-6708F08F7E2B}" type="presOf" srcId="{6A7473F2-E8D7-48A0-B786-3C11060885EF}" destId="{38E7273D-7AE3-4638-9562-D5103420FECF}" srcOrd="0" destOrd="0" presId="urn:microsoft.com/office/officeart/2005/8/layout/process1"/>
    <dgm:cxn modelId="{0382AFDA-9BD1-45DD-B77D-D98F079BEBB8}" type="presOf" srcId="{573780E4-19E0-4C68-9E41-F359B2BE2DDC}" destId="{CC07BCE9-81AF-4A0B-AFDA-EBE6C268C2D9}" srcOrd="1" destOrd="0" presId="urn:microsoft.com/office/officeart/2005/8/layout/process1"/>
    <dgm:cxn modelId="{88D015DF-8D34-4792-967B-AA7A38EFE711}" srcId="{F59211D2-91EF-44E4-B11B-6BD6075F1592}" destId="{7043D276-290B-4ABF-9AEF-9D3BC5432B8C}" srcOrd="4" destOrd="0" parTransId="{DBD5D99F-46A1-4082-A1B8-D0FB3DB053E3}" sibTransId="{DC9CA422-8969-4014-A559-42EB40FF78A2}"/>
    <dgm:cxn modelId="{5781BDE0-9010-4C22-A90A-63002F0889F9}" srcId="{F59211D2-91EF-44E4-B11B-6BD6075F1592}" destId="{ABBB8488-3B19-4DEA-B411-6F531AB2A6B2}" srcOrd="3" destOrd="0" parTransId="{D38E1394-757C-4C4B-964C-43E94D2181E3}" sibTransId="{160CEA57-4426-4BE5-99D2-2B1EA8882869}"/>
    <dgm:cxn modelId="{D358F6E2-2941-49BA-881D-D165480D35EC}" type="presOf" srcId="{3537227F-0ED5-4224-8E02-C8360E4B2334}" destId="{A8C51978-2A30-42BB-A54B-F30BBCB7600E}" srcOrd="0" destOrd="0" presId="urn:microsoft.com/office/officeart/2005/8/layout/process1"/>
    <dgm:cxn modelId="{D43B34EC-10E4-4B4A-913D-5126D36557FC}" type="presOf" srcId="{160CEA57-4426-4BE5-99D2-2B1EA8882869}" destId="{ED6193FF-4A0A-440F-83AB-B55444729BA2}" srcOrd="1" destOrd="0" presId="urn:microsoft.com/office/officeart/2005/8/layout/process1"/>
    <dgm:cxn modelId="{394B6EEC-DE05-4389-B5CE-AF98876A2C88}" type="presOf" srcId="{DC9CA422-8969-4014-A559-42EB40FF78A2}" destId="{1947EC50-8F89-4C8A-880E-B87B93591AAC}" srcOrd="0" destOrd="0" presId="urn:microsoft.com/office/officeart/2005/8/layout/process1"/>
    <dgm:cxn modelId="{031F95F2-7DE2-46B9-BD39-271F8A501716}" type="presOf" srcId="{7043D276-290B-4ABF-9AEF-9D3BC5432B8C}" destId="{9EC84F6B-F18D-4971-9E0D-8178DA9011D3}" srcOrd="0" destOrd="0" presId="urn:microsoft.com/office/officeart/2005/8/layout/process1"/>
    <dgm:cxn modelId="{B08A38F8-5B00-4B24-967C-F710347AF011}" type="presOf" srcId="{CCE62320-E204-4975-8CA8-F8A8ADE7A0AE}" destId="{0216D402-12CB-41CA-98EB-A21A696D3F7C}" srcOrd="0" destOrd="0" presId="urn:microsoft.com/office/officeart/2005/8/layout/process1"/>
    <dgm:cxn modelId="{42F05EFA-7550-4C20-9C90-376CFAB677FC}" type="presOf" srcId="{F59211D2-91EF-44E4-B11B-6BD6075F1592}" destId="{B22F6002-1F8A-48AF-A9F8-A7592C5123C9}" srcOrd="0" destOrd="0" presId="urn:microsoft.com/office/officeart/2005/8/layout/process1"/>
    <dgm:cxn modelId="{7C16B688-2826-4566-BCA5-176BE940281B}" type="presParOf" srcId="{B22F6002-1F8A-48AF-A9F8-A7592C5123C9}" destId="{595F506F-FAD0-4EC8-B50E-6A6530CD8936}" srcOrd="0" destOrd="0" presId="urn:microsoft.com/office/officeart/2005/8/layout/process1"/>
    <dgm:cxn modelId="{C5A9C2DF-2777-4BA0-8764-4E9655B263A2}" type="presParOf" srcId="{B22F6002-1F8A-48AF-A9F8-A7592C5123C9}" destId="{70715906-9F5A-4983-957C-5650F8A3067C}" srcOrd="1" destOrd="0" presId="urn:microsoft.com/office/officeart/2005/8/layout/process1"/>
    <dgm:cxn modelId="{3D4E3656-5397-4164-9B07-D968235455BE}" type="presParOf" srcId="{70715906-9F5A-4983-957C-5650F8A3067C}" destId="{118AFC1E-D2C0-487C-9808-248EE51208B0}" srcOrd="0" destOrd="0" presId="urn:microsoft.com/office/officeart/2005/8/layout/process1"/>
    <dgm:cxn modelId="{6E237D74-F108-432B-AAD3-6AF9AE41B618}" type="presParOf" srcId="{B22F6002-1F8A-48AF-A9F8-A7592C5123C9}" destId="{38E7273D-7AE3-4638-9562-D5103420FECF}" srcOrd="2" destOrd="0" presId="urn:microsoft.com/office/officeart/2005/8/layout/process1"/>
    <dgm:cxn modelId="{D9E5F665-C4E6-4430-BD93-4C2BFF2B95E6}" type="presParOf" srcId="{B22F6002-1F8A-48AF-A9F8-A7592C5123C9}" destId="{A0FAFF24-8B43-4B27-A968-602B8C6513D0}" srcOrd="3" destOrd="0" presId="urn:microsoft.com/office/officeart/2005/8/layout/process1"/>
    <dgm:cxn modelId="{BF7ECEED-BB02-4CF9-B177-4DBBFAE8FCE8}" type="presParOf" srcId="{A0FAFF24-8B43-4B27-A968-602B8C6513D0}" destId="{F33C0325-FE9C-4440-ABB6-1D10B726636A}" srcOrd="0" destOrd="0" presId="urn:microsoft.com/office/officeart/2005/8/layout/process1"/>
    <dgm:cxn modelId="{9EE652DA-B9BA-46E4-B3B6-EB2647E51A1A}" type="presParOf" srcId="{B22F6002-1F8A-48AF-A9F8-A7592C5123C9}" destId="{4486A83B-2CA3-4FFE-BACB-668B2261CBDD}" srcOrd="4" destOrd="0" presId="urn:microsoft.com/office/officeart/2005/8/layout/process1"/>
    <dgm:cxn modelId="{CC94A9FE-284B-4D20-9446-5DB60154B6A3}" type="presParOf" srcId="{B22F6002-1F8A-48AF-A9F8-A7592C5123C9}" destId="{A8C51978-2A30-42BB-A54B-F30BBCB7600E}" srcOrd="5" destOrd="0" presId="urn:microsoft.com/office/officeart/2005/8/layout/process1"/>
    <dgm:cxn modelId="{77600BC4-6B41-4A08-BCD2-DECA90A62943}" type="presParOf" srcId="{A8C51978-2A30-42BB-A54B-F30BBCB7600E}" destId="{FD5369D9-74CC-4643-AA82-C4F003316649}" srcOrd="0" destOrd="0" presId="urn:microsoft.com/office/officeart/2005/8/layout/process1"/>
    <dgm:cxn modelId="{5411C693-F283-43F7-99F2-4DF20D3C1457}" type="presParOf" srcId="{B22F6002-1F8A-48AF-A9F8-A7592C5123C9}" destId="{E6F44D67-D3AC-4522-B5B3-3C0031DE3F94}" srcOrd="6" destOrd="0" presId="urn:microsoft.com/office/officeart/2005/8/layout/process1"/>
    <dgm:cxn modelId="{9F25BB43-4FD8-4279-BDD6-57D4748F59A2}" type="presParOf" srcId="{B22F6002-1F8A-48AF-A9F8-A7592C5123C9}" destId="{1B84F243-A20A-4363-82F6-9B2F1D35E4A9}" srcOrd="7" destOrd="0" presId="urn:microsoft.com/office/officeart/2005/8/layout/process1"/>
    <dgm:cxn modelId="{19579FA9-94EF-4229-97D3-B2D934A66019}" type="presParOf" srcId="{1B84F243-A20A-4363-82F6-9B2F1D35E4A9}" destId="{ED6193FF-4A0A-440F-83AB-B55444729BA2}" srcOrd="0" destOrd="0" presId="urn:microsoft.com/office/officeart/2005/8/layout/process1"/>
    <dgm:cxn modelId="{D382CDA6-F020-47DB-9F5D-DDC06F4DCEEC}" type="presParOf" srcId="{B22F6002-1F8A-48AF-A9F8-A7592C5123C9}" destId="{9EC84F6B-F18D-4971-9E0D-8178DA9011D3}" srcOrd="8" destOrd="0" presId="urn:microsoft.com/office/officeart/2005/8/layout/process1"/>
    <dgm:cxn modelId="{1F796C01-311A-4980-98EA-1AA2A79F1404}" type="presParOf" srcId="{B22F6002-1F8A-48AF-A9F8-A7592C5123C9}" destId="{1947EC50-8F89-4C8A-880E-B87B93591AAC}" srcOrd="9" destOrd="0" presId="urn:microsoft.com/office/officeart/2005/8/layout/process1"/>
    <dgm:cxn modelId="{160FCBBE-0DA0-4B25-A47D-9D5BB2561EDC}" type="presParOf" srcId="{1947EC50-8F89-4C8A-880E-B87B93591AAC}" destId="{5F095437-B27B-449F-81A0-3C3D786699FA}" srcOrd="0" destOrd="0" presId="urn:microsoft.com/office/officeart/2005/8/layout/process1"/>
    <dgm:cxn modelId="{1FCF88FF-A32D-4002-AC65-C3EDCE6FCDA6}" type="presParOf" srcId="{B22F6002-1F8A-48AF-A9F8-A7592C5123C9}" destId="{A29B22A8-2799-48E4-903E-D43CFB416B5C}" srcOrd="10" destOrd="0" presId="urn:microsoft.com/office/officeart/2005/8/layout/process1"/>
    <dgm:cxn modelId="{51F5AF4E-860E-4A0E-97D3-E8C063B5BD69}" type="presParOf" srcId="{B22F6002-1F8A-48AF-A9F8-A7592C5123C9}" destId="{0216D402-12CB-41CA-98EB-A21A696D3F7C}" srcOrd="11" destOrd="0" presId="urn:microsoft.com/office/officeart/2005/8/layout/process1"/>
    <dgm:cxn modelId="{9249F440-16A6-4885-94AB-F74273F6049B}" type="presParOf" srcId="{0216D402-12CB-41CA-98EB-A21A696D3F7C}" destId="{95DEF81E-F48A-4C33-B15B-442EF5FFDBE7}" srcOrd="0" destOrd="0" presId="urn:microsoft.com/office/officeart/2005/8/layout/process1"/>
    <dgm:cxn modelId="{CC1F3367-AFAD-41CB-86FD-78FA6E473EC6}" type="presParOf" srcId="{B22F6002-1F8A-48AF-A9F8-A7592C5123C9}" destId="{11922682-6DC1-45A0-92A5-1C2814AC132A}" srcOrd="12" destOrd="0" presId="urn:microsoft.com/office/officeart/2005/8/layout/process1"/>
    <dgm:cxn modelId="{2F9FE445-A51E-4C2B-8F0B-4A9EB52D865F}" type="presParOf" srcId="{B22F6002-1F8A-48AF-A9F8-A7592C5123C9}" destId="{CFA1B1F3-E96B-49E3-8EB9-AA92DB2BCC8A}" srcOrd="13" destOrd="0" presId="urn:microsoft.com/office/officeart/2005/8/layout/process1"/>
    <dgm:cxn modelId="{07ADD034-6E07-43BC-842A-CDEE92802162}" type="presParOf" srcId="{CFA1B1F3-E96B-49E3-8EB9-AA92DB2BCC8A}" destId="{CC07BCE9-81AF-4A0B-AFDA-EBE6C268C2D9}" srcOrd="0" destOrd="0" presId="urn:microsoft.com/office/officeart/2005/8/layout/process1"/>
    <dgm:cxn modelId="{BE75C7EE-9B11-47D2-85DC-A16114FD0BA6}" type="presParOf" srcId="{B22F6002-1F8A-48AF-A9F8-A7592C5123C9}" destId="{DC4326CF-B59F-4769-9537-3A3A596C3C0A}" srcOrd="1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C48B8-D878-4378-9DAB-4C1C006F6C84}">
      <dsp:nvSpPr>
        <dsp:cNvPr id="0" name=""/>
        <dsp:cNvSpPr/>
      </dsp:nvSpPr>
      <dsp:spPr>
        <a:xfrm>
          <a:off x="4322762" y="620300"/>
          <a:ext cx="113860" cy="729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9006"/>
              </a:lnTo>
              <a:lnTo>
                <a:pt x="113860" y="729006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0C61F-00D4-44D8-869D-20FA2E166470}">
      <dsp:nvSpPr>
        <dsp:cNvPr id="0" name=""/>
        <dsp:cNvSpPr/>
      </dsp:nvSpPr>
      <dsp:spPr>
        <a:xfrm>
          <a:off x="4208902" y="620300"/>
          <a:ext cx="113860" cy="549660"/>
        </a:xfrm>
        <a:custGeom>
          <a:avLst/>
          <a:gdLst/>
          <a:ahLst/>
          <a:cxnLst/>
          <a:rect l="0" t="0" r="0" b="0"/>
          <a:pathLst>
            <a:path>
              <a:moveTo>
                <a:pt x="113860" y="0"/>
              </a:moveTo>
              <a:lnTo>
                <a:pt x="113860" y="549660"/>
              </a:lnTo>
              <a:lnTo>
                <a:pt x="0" y="54966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43275-41A6-46BB-BDC8-CBB4756401E2}">
      <dsp:nvSpPr>
        <dsp:cNvPr id="0" name=""/>
        <dsp:cNvSpPr/>
      </dsp:nvSpPr>
      <dsp:spPr>
        <a:xfrm>
          <a:off x="7811766" y="275440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291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1304F-C3AD-4647-B8CC-A2770D1E0170}">
      <dsp:nvSpPr>
        <dsp:cNvPr id="0" name=""/>
        <dsp:cNvSpPr/>
      </dsp:nvSpPr>
      <dsp:spPr>
        <a:xfrm>
          <a:off x="4322762" y="620300"/>
          <a:ext cx="3534724" cy="1681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7422"/>
              </a:lnTo>
              <a:lnTo>
                <a:pt x="3534724" y="1567422"/>
              </a:lnTo>
              <a:lnTo>
                <a:pt x="3534724" y="16812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84443-342E-4FE1-BF90-A9D2C1069691}">
      <dsp:nvSpPr>
        <dsp:cNvPr id="0" name=""/>
        <dsp:cNvSpPr/>
      </dsp:nvSpPr>
      <dsp:spPr>
        <a:xfrm>
          <a:off x="6044404" y="275440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557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6E321-780C-4634-B2BC-D5D9F42629DD}">
      <dsp:nvSpPr>
        <dsp:cNvPr id="0" name=""/>
        <dsp:cNvSpPr/>
      </dsp:nvSpPr>
      <dsp:spPr>
        <a:xfrm>
          <a:off x="4322762" y="620300"/>
          <a:ext cx="1767362" cy="16812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7422"/>
              </a:lnTo>
              <a:lnTo>
                <a:pt x="1767362" y="1567422"/>
              </a:lnTo>
              <a:lnTo>
                <a:pt x="1767362" y="16812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6B1E7D-8841-4D38-BDA4-CEAE94055C00}">
      <dsp:nvSpPr>
        <dsp:cNvPr id="0" name=""/>
        <dsp:cNvSpPr/>
      </dsp:nvSpPr>
      <dsp:spPr>
        <a:xfrm>
          <a:off x="4277042" y="275440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291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210F88-B8C9-49E1-B2BC-B5EC1693ED3A}">
      <dsp:nvSpPr>
        <dsp:cNvPr id="0" name=""/>
        <dsp:cNvSpPr/>
      </dsp:nvSpPr>
      <dsp:spPr>
        <a:xfrm>
          <a:off x="4277042" y="620300"/>
          <a:ext cx="91440" cy="16812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812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89EB3-C564-42FD-966B-31618BEE700C}">
      <dsp:nvSpPr>
        <dsp:cNvPr id="0" name=""/>
        <dsp:cNvSpPr/>
      </dsp:nvSpPr>
      <dsp:spPr>
        <a:xfrm>
          <a:off x="2509680" y="275440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29157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4E511-E266-4219-A053-0AC92495F388}">
      <dsp:nvSpPr>
        <dsp:cNvPr id="0" name=""/>
        <dsp:cNvSpPr/>
      </dsp:nvSpPr>
      <dsp:spPr>
        <a:xfrm>
          <a:off x="2555400" y="620300"/>
          <a:ext cx="1767362" cy="1681283"/>
        </a:xfrm>
        <a:custGeom>
          <a:avLst/>
          <a:gdLst/>
          <a:ahLst/>
          <a:cxnLst/>
          <a:rect l="0" t="0" r="0" b="0"/>
          <a:pathLst>
            <a:path>
              <a:moveTo>
                <a:pt x="1767362" y="0"/>
              </a:moveTo>
              <a:lnTo>
                <a:pt x="1767362" y="1567422"/>
              </a:lnTo>
              <a:lnTo>
                <a:pt x="0" y="1567422"/>
              </a:lnTo>
              <a:lnTo>
                <a:pt x="0" y="16812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11330F-0028-479E-A77A-6C60D3F07AEA}">
      <dsp:nvSpPr>
        <dsp:cNvPr id="0" name=""/>
        <dsp:cNvSpPr/>
      </dsp:nvSpPr>
      <dsp:spPr>
        <a:xfrm>
          <a:off x="742318" y="2754403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0475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BF6B3-0731-4C82-BF87-82D4F1F736CD}">
      <dsp:nvSpPr>
        <dsp:cNvPr id="0" name=""/>
        <dsp:cNvSpPr/>
      </dsp:nvSpPr>
      <dsp:spPr>
        <a:xfrm>
          <a:off x="788038" y="620300"/>
          <a:ext cx="3534724" cy="1681283"/>
        </a:xfrm>
        <a:custGeom>
          <a:avLst/>
          <a:gdLst/>
          <a:ahLst/>
          <a:cxnLst/>
          <a:rect l="0" t="0" r="0" b="0"/>
          <a:pathLst>
            <a:path>
              <a:moveTo>
                <a:pt x="3534724" y="0"/>
              </a:moveTo>
              <a:lnTo>
                <a:pt x="3534724" y="1567422"/>
              </a:lnTo>
              <a:lnTo>
                <a:pt x="0" y="1567422"/>
              </a:lnTo>
              <a:lnTo>
                <a:pt x="0" y="168128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4B22E-27AB-4836-9D7C-055E4D259FC3}">
      <dsp:nvSpPr>
        <dsp:cNvPr id="0" name=""/>
        <dsp:cNvSpPr/>
      </dsp:nvSpPr>
      <dsp:spPr>
        <a:xfrm>
          <a:off x="3552941" y="0"/>
          <a:ext cx="1539641" cy="620300"/>
        </a:xfrm>
        <a:prstGeom prst="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 latinLnBrk="1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</a:t>
          </a:r>
          <a:endParaRPr lang="ko-KR" alt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52941" y="0"/>
        <a:ext cx="1539641" cy="620300"/>
      </dsp:txXfrm>
    </dsp:sp>
    <dsp:sp modelId="{0BC7AE3E-E073-4588-8970-8963C6120A22}">
      <dsp:nvSpPr>
        <dsp:cNvPr id="0" name=""/>
        <dsp:cNvSpPr/>
      </dsp:nvSpPr>
      <dsp:spPr>
        <a:xfrm>
          <a:off x="18217" y="2301583"/>
          <a:ext cx="1539641" cy="4985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업무개발 </a:t>
          </a:r>
          <a:r>
            <a:rPr lang="en-US" altLang="ko-K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</a:t>
          </a:r>
          <a:endParaRPr lang="ko-KR" alt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8217" y="2301583"/>
        <a:ext cx="1539641" cy="498540"/>
      </dsp:txXfrm>
    </dsp:sp>
    <dsp:sp modelId="{74ED0FF4-BF7B-4356-99FF-85241C458A9D}">
      <dsp:nvSpPr>
        <dsp:cNvPr id="0" name=""/>
        <dsp:cNvSpPr/>
      </dsp:nvSpPr>
      <dsp:spPr>
        <a:xfrm>
          <a:off x="18217" y="2884879"/>
          <a:ext cx="1539641" cy="118368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/>
            <a:t>…</a:t>
          </a:r>
        </a:p>
      </dsp:txBody>
      <dsp:txXfrm>
        <a:off x="18217" y="2884879"/>
        <a:ext cx="1539641" cy="1183681"/>
      </dsp:txXfrm>
    </dsp:sp>
    <dsp:sp modelId="{0DD55D18-01EE-434A-9349-181EBBC77AD5}">
      <dsp:nvSpPr>
        <dsp:cNvPr id="0" name=""/>
        <dsp:cNvSpPr/>
      </dsp:nvSpPr>
      <dsp:spPr>
        <a:xfrm>
          <a:off x="1785579" y="2301583"/>
          <a:ext cx="1539641" cy="4985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업무개발 </a:t>
          </a:r>
          <a:r>
            <a:rPr lang="en-US" altLang="ko-K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PL</a:t>
          </a:r>
          <a:endParaRPr lang="ko-KR" alt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785579" y="2301583"/>
        <a:ext cx="1539641" cy="498540"/>
      </dsp:txXfrm>
    </dsp:sp>
    <dsp:sp modelId="{31283CA8-7ACC-4654-96F9-D9D8B0B4F64F}">
      <dsp:nvSpPr>
        <dsp:cNvPr id="0" name=""/>
        <dsp:cNvSpPr/>
      </dsp:nvSpPr>
      <dsp:spPr>
        <a:xfrm>
          <a:off x="1785579" y="2883561"/>
          <a:ext cx="1539641" cy="118368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개발자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/>
            <a:t>…</a:t>
          </a:r>
          <a:endParaRPr lang="ko-KR" altLang="en-US" sz="1000" b="1" kern="1200" dirty="0"/>
        </a:p>
      </dsp:txBody>
      <dsp:txXfrm>
        <a:off x="1785579" y="2883561"/>
        <a:ext cx="1539641" cy="1183681"/>
      </dsp:txXfrm>
    </dsp:sp>
    <dsp:sp modelId="{28C2670D-C1F6-42A6-AF16-F7D777B26A23}">
      <dsp:nvSpPr>
        <dsp:cNvPr id="0" name=""/>
        <dsp:cNvSpPr/>
      </dsp:nvSpPr>
      <dsp:spPr>
        <a:xfrm>
          <a:off x="3552941" y="2301583"/>
          <a:ext cx="1539641" cy="4985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</a:t>
          </a:r>
          <a:endParaRPr lang="ko-KR" alt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52941" y="2301583"/>
        <a:ext cx="1539641" cy="498540"/>
      </dsp:txXfrm>
    </dsp:sp>
    <dsp:sp modelId="{B6BE9462-A942-4F72-8D14-2B6A977C3879}">
      <dsp:nvSpPr>
        <dsp:cNvPr id="0" name=""/>
        <dsp:cNvSpPr/>
      </dsp:nvSpPr>
      <dsp:spPr>
        <a:xfrm>
          <a:off x="3552941" y="2883561"/>
          <a:ext cx="1539641" cy="118368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/>
            <a:t>…</a:t>
          </a:r>
          <a:endParaRPr lang="ko-KR" altLang="en-US" sz="1000" b="1" kern="1200" dirty="0"/>
        </a:p>
      </dsp:txBody>
      <dsp:txXfrm>
        <a:off x="3552941" y="2883561"/>
        <a:ext cx="1539641" cy="1183681"/>
      </dsp:txXfrm>
    </dsp:sp>
    <dsp:sp modelId="{1958C496-A9F7-4FF4-8DB0-CEBD8C88B535}">
      <dsp:nvSpPr>
        <dsp:cNvPr id="0" name=""/>
        <dsp:cNvSpPr/>
      </dsp:nvSpPr>
      <dsp:spPr>
        <a:xfrm>
          <a:off x="5320303" y="2301583"/>
          <a:ext cx="1539641" cy="4985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…</a:t>
          </a:r>
          <a:endParaRPr lang="ko-KR" altLang="en-US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320303" y="2301583"/>
        <a:ext cx="1539641" cy="498540"/>
      </dsp:txXfrm>
    </dsp:sp>
    <dsp:sp modelId="{D8F1A6AE-AF8E-442E-AD4C-08A96E2EC04E}">
      <dsp:nvSpPr>
        <dsp:cNvPr id="0" name=""/>
        <dsp:cNvSpPr/>
      </dsp:nvSpPr>
      <dsp:spPr>
        <a:xfrm>
          <a:off x="5320732" y="2889975"/>
          <a:ext cx="1538784" cy="1183681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>
              <a:solidFill>
                <a:prstClr val="white"/>
              </a:solidFill>
              <a:latin typeface="+mn-ea"/>
              <a:ea typeface="+mn-ea"/>
              <a:cs typeface="+mn-cs"/>
            </a:rPr>
            <a:t>…</a:t>
          </a:r>
          <a:endParaRPr lang="ko-KR" altLang="en-US" sz="1000" b="1" kern="1200" dirty="0">
            <a:solidFill>
              <a:prstClr val="white"/>
            </a:solidFill>
            <a:latin typeface="+mn-ea"/>
            <a:ea typeface="+mn-ea"/>
            <a:cs typeface="+mn-cs"/>
          </a:endParaRPr>
        </a:p>
      </dsp:txBody>
      <dsp:txXfrm>
        <a:off x="5320732" y="2889975"/>
        <a:ext cx="1538784" cy="1183681"/>
      </dsp:txXfrm>
    </dsp:sp>
    <dsp:sp modelId="{AB21A878-163C-42EB-B820-5B3FABEDAA01}">
      <dsp:nvSpPr>
        <dsp:cNvPr id="0" name=""/>
        <dsp:cNvSpPr/>
      </dsp:nvSpPr>
      <dsp:spPr>
        <a:xfrm>
          <a:off x="7087666" y="2301583"/>
          <a:ext cx="1539641" cy="498540"/>
        </a:xfrm>
        <a:prstGeom prst="rect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인프라</a:t>
          </a:r>
        </a:p>
      </dsp:txBody>
      <dsp:txXfrm>
        <a:off x="7087666" y="2301583"/>
        <a:ext cx="1539641" cy="498540"/>
      </dsp:txXfrm>
    </dsp:sp>
    <dsp:sp modelId="{30280827-28F1-442A-BB90-3F2A65325ED1}">
      <dsp:nvSpPr>
        <dsp:cNvPr id="0" name=""/>
        <dsp:cNvSpPr/>
      </dsp:nvSpPr>
      <dsp:spPr>
        <a:xfrm>
          <a:off x="7087666" y="2883561"/>
          <a:ext cx="1539641" cy="1183681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0" tIns="36000" rIns="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/>
            <a:t>OS</a:t>
          </a:r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서버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네트워크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00" b="1" kern="1200" dirty="0"/>
            <a:t>보안</a:t>
          </a:r>
          <a:endParaRPr lang="en-US" altLang="ko-KR" sz="1000" b="1" kern="1200" dirty="0"/>
        </a:p>
        <a:p>
          <a:pPr marL="0" lvl="0" indent="0" algn="ctr" defTabSz="4445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00" b="1" kern="1200" dirty="0"/>
            <a:t>…</a:t>
          </a:r>
        </a:p>
      </dsp:txBody>
      <dsp:txXfrm>
        <a:off x="7087666" y="2883561"/>
        <a:ext cx="1539641" cy="1183681"/>
      </dsp:txXfrm>
    </dsp:sp>
    <dsp:sp modelId="{57DEF4AA-8BEF-4036-B6B0-CCE3F8BA36DD}">
      <dsp:nvSpPr>
        <dsp:cNvPr id="0" name=""/>
        <dsp:cNvSpPr/>
      </dsp:nvSpPr>
      <dsp:spPr>
        <a:xfrm>
          <a:off x="2669260" y="793335"/>
          <a:ext cx="1539641" cy="753251"/>
        </a:xfrm>
        <a:prstGeom prst="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500"/>
            </a:spcAft>
            <a:buNone/>
          </a:pPr>
          <a:r>
            <a:rPr lang="en-US" altLang="ko-KR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PMO</a:t>
          </a:r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50" b="1" kern="1200" dirty="0"/>
            <a:t>사업관리</a:t>
          </a:r>
          <a:endParaRPr lang="en-US" altLang="ko-KR" sz="1050" b="1" kern="1200" dirty="0"/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050" b="1" kern="1200" dirty="0"/>
            <a:t>품질관리</a:t>
          </a:r>
          <a:r>
            <a:rPr lang="en-US" altLang="ko-KR" sz="1050" b="1" kern="1200" dirty="0"/>
            <a:t>(QA)</a:t>
          </a:r>
          <a:endParaRPr lang="ko-KR" altLang="en-US" sz="1050" b="1" kern="1200" dirty="0"/>
        </a:p>
      </dsp:txBody>
      <dsp:txXfrm>
        <a:off x="2669260" y="793335"/>
        <a:ext cx="1539641" cy="753251"/>
      </dsp:txXfrm>
    </dsp:sp>
    <dsp:sp modelId="{B429CE15-EC60-4B3D-8118-922F69F0DFCC}">
      <dsp:nvSpPr>
        <dsp:cNvPr id="0" name=""/>
        <dsp:cNvSpPr/>
      </dsp:nvSpPr>
      <dsp:spPr>
        <a:xfrm>
          <a:off x="4436622" y="793335"/>
          <a:ext cx="1539641" cy="1111944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500"/>
            </a:spcAft>
            <a:buNone/>
          </a:pPr>
          <a:r>
            <a:rPr lang="ko-KR" altLang="en-US" sz="14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아키텍처</a:t>
          </a:r>
          <a:endParaRPr lang="en-US" altLang="ko-KR" sz="14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50" b="1" kern="1200" dirty="0"/>
            <a:t>AA</a:t>
          </a:r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50" b="1" kern="1200" dirty="0"/>
            <a:t>DA</a:t>
          </a:r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50" b="1" kern="1200" dirty="0"/>
            <a:t>TA</a:t>
          </a:r>
        </a:p>
        <a:p>
          <a:pPr marL="0" lvl="0" indent="0" algn="ctr" defTabSz="622300" latinLnBrk="1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050" b="1" kern="1200" dirty="0"/>
            <a:t>SA</a:t>
          </a:r>
          <a:endParaRPr lang="ko-KR" altLang="en-US" sz="1050" b="1" kern="1200" dirty="0"/>
        </a:p>
      </dsp:txBody>
      <dsp:txXfrm>
        <a:off x="4436622" y="793335"/>
        <a:ext cx="1539641" cy="11119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506F-FAD0-4EC8-B50E-6A6530CD8936}">
      <dsp:nvSpPr>
        <dsp:cNvPr id="0" name=""/>
        <dsp:cNvSpPr/>
      </dsp:nvSpPr>
      <dsp:spPr>
        <a:xfrm>
          <a:off x="300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b="1" kern="1200" dirty="0"/>
            <a:t>Kick-Off</a:t>
          </a:r>
          <a:endParaRPr lang="ko-KR" altLang="en-US" sz="1200" b="1" kern="1200" dirty="0"/>
        </a:p>
      </dsp:txBody>
      <dsp:txXfrm>
        <a:off x="20790" y="1174943"/>
        <a:ext cx="658601" cy="1898112"/>
      </dsp:txXfrm>
    </dsp:sp>
    <dsp:sp modelId="{70715906-9F5A-4983-957C-5650F8A3067C}">
      <dsp:nvSpPr>
        <dsp:cNvPr id="0" name=""/>
        <dsp:cNvSpPr/>
      </dsp:nvSpPr>
      <dsp:spPr>
        <a:xfrm>
          <a:off x="769839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769839" y="2071950"/>
        <a:ext cx="103818" cy="104098"/>
      </dsp:txXfrm>
    </dsp:sp>
    <dsp:sp modelId="{38E7273D-7AE3-4638-9562-D5103420FECF}">
      <dsp:nvSpPr>
        <dsp:cNvPr id="0" name=""/>
        <dsp:cNvSpPr/>
      </dsp:nvSpPr>
      <dsp:spPr>
        <a:xfrm>
          <a:off x="979713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분석</a:t>
          </a:r>
        </a:p>
      </dsp:txBody>
      <dsp:txXfrm>
        <a:off x="1000203" y="1174943"/>
        <a:ext cx="658601" cy="1898112"/>
      </dsp:txXfrm>
    </dsp:sp>
    <dsp:sp modelId="{A0FAFF24-8B43-4B27-A968-602B8C6513D0}">
      <dsp:nvSpPr>
        <dsp:cNvPr id="0" name=""/>
        <dsp:cNvSpPr/>
      </dsp:nvSpPr>
      <dsp:spPr>
        <a:xfrm>
          <a:off x="1749253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1749253" y="2071950"/>
        <a:ext cx="103818" cy="104098"/>
      </dsp:txXfrm>
    </dsp:sp>
    <dsp:sp modelId="{4486A83B-2CA3-4FFE-BACB-668B2261CBDD}">
      <dsp:nvSpPr>
        <dsp:cNvPr id="0" name=""/>
        <dsp:cNvSpPr/>
      </dsp:nvSpPr>
      <dsp:spPr>
        <a:xfrm>
          <a:off x="1959127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설계</a:t>
          </a:r>
        </a:p>
      </dsp:txBody>
      <dsp:txXfrm>
        <a:off x="1979617" y="1174943"/>
        <a:ext cx="658601" cy="1898112"/>
      </dsp:txXfrm>
    </dsp:sp>
    <dsp:sp modelId="{A8C51978-2A30-42BB-A54B-F30BBCB7600E}">
      <dsp:nvSpPr>
        <dsp:cNvPr id="0" name=""/>
        <dsp:cNvSpPr/>
      </dsp:nvSpPr>
      <dsp:spPr>
        <a:xfrm>
          <a:off x="2728667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2728667" y="2071950"/>
        <a:ext cx="103818" cy="104098"/>
      </dsp:txXfrm>
    </dsp:sp>
    <dsp:sp modelId="{E6F44D67-D3AC-4522-B5B3-3C0031DE3F94}">
      <dsp:nvSpPr>
        <dsp:cNvPr id="0" name=""/>
        <dsp:cNvSpPr/>
      </dsp:nvSpPr>
      <dsp:spPr>
        <a:xfrm>
          <a:off x="2938541" y="1154453"/>
          <a:ext cx="1243540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개발 및</a:t>
          </a:r>
          <a:endParaRPr lang="en-US" altLang="ko-KR" sz="1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단위 테스트</a:t>
          </a:r>
        </a:p>
      </dsp:txBody>
      <dsp:txXfrm>
        <a:off x="2974963" y="1190875"/>
        <a:ext cx="1170696" cy="1866248"/>
      </dsp:txXfrm>
    </dsp:sp>
    <dsp:sp modelId="{1B84F243-A20A-4363-82F6-9B2F1D35E4A9}">
      <dsp:nvSpPr>
        <dsp:cNvPr id="0" name=""/>
        <dsp:cNvSpPr/>
      </dsp:nvSpPr>
      <dsp:spPr>
        <a:xfrm>
          <a:off x="4252040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4252040" y="2071950"/>
        <a:ext cx="103818" cy="104098"/>
      </dsp:txXfrm>
    </dsp:sp>
    <dsp:sp modelId="{9EC84F6B-F18D-4971-9E0D-8178DA9011D3}">
      <dsp:nvSpPr>
        <dsp:cNvPr id="0" name=""/>
        <dsp:cNvSpPr/>
      </dsp:nvSpPr>
      <dsp:spPr>
        <a:xfrm>
          <a:off x="4461915" y="1154453"/>
          <a:ext cx="1243540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통합 </a:t>
          </a:r>
          <a:endParaRPr lang="en-US" altLang="ko-KR" sz="1200" b="1" kern="1200" dirty="0">
            <a:solidFill>
              <a:srgbClr val="FFC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테스트</a:t>
          </a:r>
        </a:p>
      </dsp:txBody>
      <dsp:txXfrm>
        <a:off x="4498337" y="1190875"/>
        <a:ext cx="1170696" cy="1866248"/>
      </dsp:txXfrm>
    </dsp:sp>
    <dsp:sp modelId="{1947EC50-8F89-4C8A-880E-B87B93591AAC}">
      <dsp:nvSpPr>
        <dsp:cNvPr id="0" name=""/>
        <dsp:cNvSpPr/>
      </dsp:nvSpPr>
      <dsp:spPr>
        <a:xfrm>
          <a:off x="5775414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5775414" y="2071950"/>
        <a:ext cx="103818" cy="104098"/>
      </dsp:txXfrm>
    </dsp:sp>
    <dsp:sp modelId="{A29B22A8-2799-48E4-903E-D43CFB416B5C}">
      <dsp:nvSpPr>
        <dsp:cNvPr id="0" name=""/>
        <dsp:cNvSpPr/>
      </dsp:nvSpPr>
      <dsp:spPr>
        <a:xfrm>
          <a:off x="5985288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인수 </a:t>
          </a:r>
          <a:endParaRPr lang="en-US" altLang="ko-KR" sz="1200" b="1" kern="120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/>
            <a:t>테스트</a:t>
          </a:r>
          <a:endParaRPr lang="ko-KR" altLang="en-US" sz="1200" b="1" kern="1200" dirty="0"/>
        </a:p>
      </dsp:txBody>
      <dsp:txXfrm>
        <a:off x="6005778" y="1174943"/>
        <a:ext cx="658601" cy="1898112"/>
      </dsp:txXfrm>
    </dsp:sp>
    <dsp:sp modelId="{0216D402-12CB-41CA-98EB-A21A696D3F7C}">
      <dsp:nvSpPr>
        <dsp:cNvPr id="0" name=""/>
        <dsp:cNvSpPr/>
      </dsp:nvSpPr>
      <dsp:spPr>
        <a:xfrm>
          <a:off x="6754828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6754828" y="2071950"/>
        <a:ext cx="103818" cy="104098"/>
      </dsp:txXfrm>
    </dsp:sp>
    <dsp:sp modelId="{11922682-6DC1-45A0-92A5-1C2814AC132A}">
      <dsp:nvSpPr>
        <dsp:cNvPr id="0" name=""/>
        <dsp:cNvSpPr/>
      </dsp:nvSpPr>
      <dsp:spPr>
        <a:xfrm>
          <a:off x="6964702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오픈</a:t>
          </a:r>
          <a:endParaRPr lang="en-US" altLang="ko-KR" sz="1200" b="1" kern="1200" dirty="0"/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ko-KR" sz="1200" b="1" kern="1200" dirty="0"/>
            <a:t>(</a:t>
          </a:r>
          <a:r>
            <a:rPr lang="ko-KR" altLang="en-US" sz="1200" b="1" kern="1200" dirty="0"/>
            <a:t>이행</a:t>
          </a:r>
          <a:r>
            <a:rPr lang="en-US" altLang="ko-KR" sz="1200" b="1" kern="1200" dirty="0"/>
            <a:t>)</a:t>
          </a:r>
          <a:endParaRPr lang="ko-KR" altLang="en-US" sz="1200" b="1" kern="1200" dirty="0"/>
        </a:p>
      </dsp:txBody>
      <dsp:txXfrm>
        <a:off x="6985192" y="1174943"/>
        <a:ext cx="658601" cy="1898112"/>
      </dsp:txXfrm>
    </dsp:sp>
    <dsp:sp modelId="{CFA1B1F3-E96B-49E3-8EB9-AA92DB2BCC8A}">
      <dsp:nvSpPr>
        <dsp:cNvPr id="0" name=""/>
        <dsp:cNvSpPr/>
      </dsp:nvSpPr>
      <dsp:spPr>
        <a:xfrm>
          <a:off x="7734242" y="2037251"/>
          <a:ext cx="148311" cy="17349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b="1" kern="1200"/>
        </a:p>
      </dsp:txBody>
      <dsp:txXfrm>
        <a:off x="7734242" y="2071950"/>
        <a:ext cx="103818" cy="104098"/>
      </dsp:txXfrm>
    </dsp:sp>
    <dsp:sp modelId="{DC4326CF-B59F-4769-9537-3A3A596C3C0A}">
      <dsp:nvSpPr>
        <dsp:cNvPr id="0" name=""/>
        <dsp:cNvSpPr/>
      </dsp:nvSpPr>
      <dsp:spPr>
        <a:xfrm>
          <a:off x="7944116" y="1154453"/>
          <a:ext cx="699581" cy="19390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ko-KR" altLang="en-US" sz="1200" b="1" kern="1200" dirty="0"/>
            <a:t>안정화</a:t>
          </a:r>
        </a:p>
      </dsp:txBody>
      <dsp:txXfrm>
        <a:off x="7964606" y="1174943"/>
        <a:ext cx="658601" cy="1898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21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5EC9CA-EE1C-48A1-9E0C-1B3C0D0898BE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0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 descr="bankware global-3.jpg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829568" y="198979"/>
            <a:ext cx="983013" cy="185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직사각형 8"/>
          <p:cNvSpPr/>
          <p:nvPr userDrawn="1"/>
        </p:nvSpPr>
        <p:spPr bwMode="auto">
          <a:xfrm>
            <a:off x="0" y="4832749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0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3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2021 Bankware Global</a:t>
            </a:r>
            <a:endParaRPr kumimoji="0" lang="en-US" altLang="ko-KR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0" y="4915695"/>
            <a:ext cx="2228856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4104" y="4876708"/>
            <a:ext cx="315791" cy="216086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mtClean="0">
                <a:solidFill>
                  <a:schemeClr val="bg1"/>
                </a:solidFill>
              </a:defRPr>
            </a:lvl1pPr>
          </a:lstStyle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125530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76208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33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01" t="14023" r="7065"/>
          <a:stretch/>
        </p:blipFill>
        <p:spPr bwMode="auto">
          <a:xfrm>
            <a:off x="4812190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2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3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2021 Bankware Global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0" y="4915696"/>
            <a:ext cx="2228856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3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E2A6C3B-108A-46C1-9963-61B72F475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457" y="69530"/>
            <a:ext cx="2063568" cy="1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51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832750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1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4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1" y="4915695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14106" y="4876708"/>
            <a:ext cx="315792" cy="2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8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2022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w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wmf"/><Relationship Id="rId4" Type="http://schemas.openxmlformats.org/officeDocument/2006/relationships/image" Target="../media/image12.png"/><Relationship Id="rId9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 </a:t>
            </a:r>
            <a:r>
              <a:rPr lang="ko-KR" altLang="en-US" dirty="0"/>
              <a:t>프로젝트 개론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기술혁신</a:t>
            </a:r>
            <a:r>
              <a:rPr lang="en-US" altLang="ko-KR"/>
              <a:t>Unit</a:t>
            </a:r>
            <a:endParaRPr lang="en-US" altLang="ko-KR" dirty="0"/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E9476FD-3E35-4C6D-B1FF-5EEB1245C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신입사원 역량교육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제안서</a:t>
            </a:r>
            <a:r>
              <a:rPr lang="en-US" altLang="ko-KR"/>
              <a:t> </a:t>
            </a:r>
            <a:r>
              <a:rPr lang="ko-KR" altLang="en-US"/>
              <a:t>리뷰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3C7F5-BD57-C44F-A9E0-01B1C0E8A4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KB</a:t>
            </a:r>
            <a:r>
              <a:rPr lang="ko-KR" altLang="en-US"/>
              <a:t>국민카드 할부리스시스템 구축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77FCDB2-1CDC-426E-8F42-FBA789524B49}"/>
              </a:ext>
            </a:extLst>
          </p:cNvPr>
          <p:cNvGraphicFramePr>
            <a:graphicFrameLocks noGrp="1"/>
          </p:cNvGraphicFramePr>
          <p:nvPr/>
        </p:nvGraphicFramePr>
        <p:xfrm>
          <a:off x="568151" y="1095375"/>
          <a:ext cx="8171989" cy="3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486">
                  <a:extLst>
                    <a:ext uri="{9D8B030D-6E8A-4147-A177-3AD203B41FA5}">
                      <a16:colId xmlns:a16="http://schemas.microsoft.com/office/drawing/2014/main" val="741098746"/>
                    </a:ext>
                  </a:extLst>
                </a:gridCol>
                <a:gridCol w="5738503">
                  <a:extLst>
                    <a:ext uri="{9D8B030D-6E8A-4147-A177-3AD203B41FA5}">
                      <a16:colId xmlns:a16="http://schemas.microsoft.com/office/drawing/2014/main" val="2658279990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marL="36000" marR="36000" marT="72000" marB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 marL="36000" marR="36000" marT="72000" marB="72000" anchor="ctr"/>
                </a:tc>
                <a:extLst>
                  <a:ext uri="{0D108BD9-81ED-4DB2-BD59-A6C34878D82A}">
                    <a16:rowId xmlns:a16="http://schemas.microsoft.com/office/drawing/2014/main" val="33085261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사업명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KB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국민카드 할부금융 및 리스금융 전용 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IT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시스템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61503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사업유형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상용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패키지솔루션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3965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사업내용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AFS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패키지를 통한 오토 할부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/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리스 시스템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06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사업공고일시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2018.03.15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37203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제안제출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2018.04.02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1428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제안설명회 일시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2018.04.19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309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제안서</a:t>
            </a:r>
            <a:r>
              <a:rPr lang="en-US" altLang="ko-KR"/>
              <a:t> </a:t>
            </a:r>
            <a:r>
              <a:rPr lang="ko-KR" altLang="en-US"/>
              <a:t>리뷰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3C7F5-BD57-C44F-A9E0-01B1C0E8A4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KB</a:t>
            </a:r>
            <a:r>
              <a:rPr lang="ko-KR" altLang="en-US"/>
              <a:t>국민카드 할부리스시스템 구축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28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PROPOSAL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Review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731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1C79402-E6CF-444F-A77F-73D7FDCC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</a:t>
            </a:r>
          </a:p>
        </p:txBody>
      </p:sp>
    </p:spTree>
    <p:extLst>
      <p:ext uri="{BB962C8B-B14F-4D97-AF65-F5344CB8AC3E}">
        <p14:creationId xmlns:p14="http://schemas.microsoft.com/office/powerpoint/2010/main" val="127758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C549A3-9001-4AA5-AD14-35190E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수행조직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516563C-E937-47AC-88EC-C7A53F62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13</a:t>
            </a:fld>
            <a:endParaRPr lang="ko-KR" altLang="en-US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82BFF044-BE15-43EF-94A2-F22BF56ECD7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tretch/>
        </p:blipFill>
        <p:spPr>
          <a:xfrm>
            <a:off x="573724" y="536575"/>
            <a:ext cx="7996552" cy="424656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41ABF9E-8807-499E-A44D-F222793E84EB}"/>
              </a:ext>
            </a:extLst>
          </p:cNvPr>
          <p:cNvSpPr/>
          <p:nvPr/>
        </p:nvSpPr>
        <p:spPr>
          <a:xfrm rot="20700000">
            <a:off x="312370" y="672018"/>
            <a:ext cx="1093911" cy="35914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90436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B5CBC-D104-4F63-A043-3588BB3F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수행조직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107960-0C0E-4076-9D7B-1347EE6B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14</a:t>
            </a:fld>
            <a:endParaRPr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D678AAA0-0E51-4C4C-83E0-BDFFB001A78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935164822"/>
              </p:ext>
            </p:extLst>
          </p:nvPr>
        </p:nvGraphicFramePr>
        <p:xfrm>
          <a:off x="249238" y="633549"/>
          <a:ext cx="8645525" cy="4101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914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DD28B-798D-4B87-889A-AF627E5CE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수행역할</a:t>
            </a:r>
            <a:r>
              <a:rPr lang="ko-KR" altLang="en-US" b="0" dirty="0"/>
              <a:t> </a:t>
            </a:r>
            <a:r>
              <a:rPr lang="en-US" altLang="ko-KR" b="0" dirty="0"/>
              <a:t>(1/3)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4A2A4C-E70A-4BD3-BDBD-0DC3F6D1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877740-BFE6-4C90-9C37-27024D4FF3A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PM</a:t>
            </a:r>
            <a:r>
              <a:rPr lang="en-US" altLang="ko-KR" b="0" dirty="0"/>
              <a:t> (Project Manager)</a:t>
            </a:r>
          </a:p>
          <a:p>
            <a:pPr lvl="1"/>
            <a:r>
              <a:rPr lang="ko-KR" altLang="en-US" dirty="0"/>
              <a:t>프로젝트 총괄</a:t>
            </a:r>
            <a:endParaRPr lang="en-US" altLang="ko-KR" dirty="0"/>
          </a:p>
          <a:p>
            <a:pPr lvl="1"/>
            <a:r>
              <a:rPr lang="ko-KR" altLang="en-US" dirty="0"/>
              <a:t>프로젝트 수행에 필요한 주요 의사결정</a:t>
            </a:r>
            <a:endParaRPr lang="en-US" altLang="ko-KR" dirty="0"/>
          </a:p>
          <a:p>
            <a:pPr lvl="1"/>
            <a:r>
              <a:rPr lang="ko-KR" altLang="en-US" dirty="0"/>
              <a:t>고객사 및 프로젝트 조직 간 조정 및 통제</a:t>
            </a:r>
            <a:endParaRPr lang="en-US" altLang="ko-KR" dirty="0"/>
          </a:p>
          <a:p>
            <a:r>
              <a:rPr lang="en-US" altLang="ko-KR" dirty="0"/>
              <a:t>PMO</a:t>
            </a:r>
            <a:r>
              <a:rPr lang="en-US" altLang="ko-KR" b="0" dirty="0"/>
              <a:t> (Project Management Office)</a:t>
            </a:r>
          </a:p>
          <a:p>
            <a:pPr lvl="1"/>
            <a:r>
              <a:rPr lang="ko-KR" altLang="en-US" dirty="0"/>
              <a:t>사업관리</a:t>
            </a:r>
            <a:endParaRPr lang="en-US" altLang="ko-KR" dirty="0"/>
          </a:p>
          <a:p>
            <a:pPr lvl="2"/>
            <a:r>
              <a:rPr lang="ko-KR" altLang="en-US" dirty="0"/>
              <a:t>프로젝트 진행상황 관리</a:t>
            </a:r>
            <a:endParaRPr lang="en-US" altLang="ko-KR" dirty="0"/>
          </a:p>
          <a:p>
            <a:pPr lvl="2"/>
            <a:r>
              <a:rPr lang="ko-KR" altLang="en-US" dirty="0"/>
              <a:t>범위</a:t>
            </a:r>
            <a:r>
              <a:rPr lang="en-US" altLang="ko-KR" dirty="0"/>
              <a:t>/</a:t>
            </a:r>
            <a:r>
              <a:rPr lang="ko-KR" altLang="en-US" dirty="0"/>
              <a:t>일정</a:t>
            </a:r>
            <a:r>
              <a:rPr lang="en-US" altLang="ko-KR" dirty="0"/>
              <a:t>/</a:t>
            </a:r>
            <a:r>
              <a:rPr lang="ko-KR" altLang="en-US" dirty="0"/>
              <a:t>인원 등 계획 조정 및 통제</a:t>
            </a:r>
            <a:endParaRPr lang="en-US" altLang="ko-KR" dirty="0"/>
          </a:p>
          <a:p>
            <a:pPr lvl="1"/>
            <a:r>
              <a:rPr lang="ko-KR" altLang="en-US" dirty="0"/>
              <a:t>품질관리 </a:t>
            </a:r>
            <a:r>
              <a:rPr lang="en-US" altLang="ko-KR" b="0" dirty="0"/>
              <a:t>(QA)</a:t>
            </a:r>
          </a:p>
          <a:p>
            <a:pPr lvl="2"/>
            <a:r>
              <a:rPr lang="ko-KR" altLang="en-US" dirty="0"/>
              <a:t>품질보증 계획 수립 및 평가 관리</a:t>
            </a:r>
            <a:endParaRPr lang="en-US" altLang="ko-KR" dirty="0"/>
          </a:p>
          <a:p>
            <a:pPr lvl="2"/>
            <a:r>
              <a:rPr lang="ko-KR" altLang="en-US" dirty="0"/>
              <a:t>산출물 관리 및 검토</a:t>
            </a:r>
            <a:endParaRPr lang="en-US" altLang="ko-KR" dirty="0"/>
          </a:p>
          <a:p>
            <a:pPr lvl="2"/>
            <a:r>
              <a:rPr lang="ko-KR" altLang="en-US" dirty="0"/>
              <a:t>테스트 총괄 계획 수립 및 진행관리</a:t>
            </a:r>
          </a:p>
        </p:txBody>
      </p:sp>
    </p:spTree>
    <p:extLst>
      <p:ext uri="{BB962C8B-B14F-4D97-AF65-F5344CB8AC3E}">
        <p14:creationId xmlns:p14="http://schemas.microsoft.com/office/powerpoint/2010/main" val="109333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4F922-E081-4230-A7C5-5812C56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수행역할</a:t>
            </a:r>
            <a:r>
              <a:rPr lang="ko-KR" altLang="en-US" b="0" dirty="0"/>
              <a:t>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E8B7CD-5B89-43EA-840C-DF5C854E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048FB-380B-4740-AC76-25F8CE3EBC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아키텍처</a:t>
            </a:r>
            <a:r>
              <a:rPr lang="ko-KR" altLang="en-US" b="0" dirty="0"/>
              <a:t> </a:t>
            </a:r>
            <a:r>
              <a:rPr lang="en-US" altLang="ko-KR" b="0" dirty="0"/>
              <a:t>(Architecture)</a:t>
            </a:r>
          </a:p>
          <a:p>
            <a:pPr lvl="1"/>
            <a:r>
              <a:rPr lang="en-US" altLang="ko-KR" dirty="0"/>
              <a:t>AA (Application Architect)</a:t>
            </a:r>
          </a:p>
          <a:p>
            <a:pPr lvl="2"/>
            <a:r>
              <a:rPr lang="ko-KR" altLang="en-US" dirty="0"/>
              <a:t>소프트웨어 설계 및 개발 표준 관리</a:t>
            </a:r>
            <a:endParaRPr lang="en-US" altLang="ko-KR" dirty="0"/>
          </a:p>
          <a:p>
            <a:pPr lvl="1"/>
            <a:r>
              <a:rPr lang="en-US" altLang="ko-KR" dirty="0"/>
              <a:t>DA (Data Architect)</a:t>
            </a:r>
          </a:p>
          <a:p>
            <a:pPr lvl="2"/>
            <a:r>
              <a:rPr lang="ko-KR" altLang="en-US" dirty="0"/>
              <a:t>데이터 모델</a:t>
            </a:r>
            <a:r>
              <a:rPr lang="en-US" altLang="ko-KR" dirty="0"/>
              <a:t>,</a:t>
            </a:r>
            <a:r>
              <a:rPr lang="ko-KR" altLang="en-US" dirty="0"/>
              <a:t> 메타 및 데이터표준 관리</a:t>
            </a:r>
            <a:endParaRPr lang="en-US" altLang="ko-KR" dirty="0"/>
          </a:p>
          <a:p>
            <a:pPr lvl="1"/>
            <a:r>
              <a:rPr lang="en-US" altLang="ko-KR" dirty="0"/>
              <a:t>TA (Technical Architect)</a:t>
            </a:r>
          </a:p>
          <a:p>
            <a:pPr lvl="2"/>
            <a:r>
              <a:rPr lang="ko-KR" altLang="en-US" dirty="0"/>
              <a:t>하드웨어 및 네트워크 설계 및</a:t>
            </a:r>
            <a:r>
              <a:rPr lang="en-US" altLang="ko-KR" dirty="0"/>
              <a:t> </a:t>
            </a:r>
            <a:r>
              <a:rPr lang="ko-KR" altLang="en-US" dirty="0"/>
              <a:t>시스템 성능 관리</a:t>
            </a:r>
            <a:endParaRPr lang="en-US" altLang="ko-KR" dirty="0"/>
          </a:p>
          <a:p>
            <a:pPr lvl="1"/>
            <a:r>
              <a:rPr lang="en-US" altLang="ko-KR" dirty="0"/>
              <a:t>SA (Security Architect)</a:t>
            </a:r>
          </a:p>
          <a:p>
            <a:pPr lvl="2"/>
            <a:r>
              <a:rPr lang="ko-KR" altLang="en-US" dirty="0"/>
              <a:t>보안 설계 및 보안 솔루션</a:t>
            </a:r>
            <a:r>
              <a:rPr lang="en-US" altLang="ko-KR" dirty="0"/>
              <a:t>, </a:t>
            </a:r>
            <a:r>
              <a:rPr lang="ko-KR" altLang="en-US" dirty="0"/>
              <a:t>보안 표준 관리</a:t>
            </a:r>
          </a:p>
        </p:txBody>
      </p:sp>
    </p:spTree>
    <p:extLst>
      <p:ext uri="{BB962C8B-B14F-4D97-AF65-F5344CB8AC3E}">
        <p14:creationId xmlns:p14="http://schemas.microsoft.com/office/powerpoint/2010/main" val="1637029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4F922-E081-4230-A7C5-5812C564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수행역할</a:t>
            </a:r>
            <a:r>
              <a:rPr lang="ko-KR" altLang="en-US" b="0" dirty="0"/>
              <a:t>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FE8B7CD-5B89-43EA-840C-DF5C854E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048FB-380B-4740-AC76-25F8CE3EBC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PL</a:t>
            </a:r>
            <a:r>
              <a:rPr lang="en-US" altLang="ko-KR" b="0" dirty="0"/>
              <a:t> (Project Leader)</a:t>
            </a:r>
          </a:p>
          <a:p>
            <a:pPr lvl="1"/>
            <a:r>
              <a:rPr lang="ko-KR" altLang="en-US" dirty="0"/>
              <a:t>파트 내 일정 및 진척관리</a:t>
            </a:r>
            <a:endParaRPr lang="en-US" altLang="ko-KR" dirty="0"/>
          </a:p>
          <a:p>
            <a:pPr lvl="1"/>
            <a:r>
              <a:rPr lang="ko-KR" altLang="en-US" dirty="0"/>
              <a:t>업무분장 및 </a:t>
            </a:r>
            <a:r>
              <a:rPr lang="en-US" altLang="ko-KR" dirty="0"/>
              <a:t>Technical</a:t>
            </a:r>
            <a:r>
              <a:rPr lang="ko-KR" altLang="en-US" dirty="0"/>
              <a:t> 리딩</a:t>
            </a:r>
            <a:endParaRPr lang="en-US" altLang="ko-KR" dirty="0"/>
          </a:p>
          <a:p>
            <a:pPr lvl="1"/>
            <a:r>
              <a:rPr lang="ko-KR" altLang="en-US" dirty="0"/>
              <a:t>수행에 관한 전반적인 내용을 수시로 </a:t>
            </a:r>
            <a:r>
              <a:rPr lang="en-US" altLang="ko-KR" dirty="0"/>
              <a:t>PM</a:t>
            </a:r>
            <a:r>
              <a:rPr lang="ko-KR" altLang="en-US" dirty="0"/>
              <a:t>에게 보고</a:t>
            </a:r>
            <a:endParaRPr lang="en-US" altLang="ko-KR" dirty="0"/>
          </a:p>
          <a:p>
            <a:pPr lvl="1"/>
            <a:r>
              <a:rPr lang="ko-KR" altLang="en-US" dirty="0"/>
              <a:t>공통 파트</a:t>
            </a:r>
            <a:endParaRPr lang="en-US" altLang="ko-KR" dirty="0"/>
          </a:p>
          <a:p>
            <a:pPr lvl="2"/>
            <a:r>
              <a:rPr lang="ko-KR" altLang="en-US" dirty="0"/>
              <a:t>형상관리</a:t>
            </a:r>
            <a:r>
              <a:rPr lang="en-US" altLang="ko-KR" dirty="0"/>
              <a:t>, </a:t>
            </a:r>
            <a:r>
              <a:rPr lang="ko-KR" altLang="en-US" dirty="0"/>
              <a:t>배포관리</a:t>
            </a:r>
            <a:r>
              <a:rPr lang="en-US" altLang="ko-KR" dirty="0"/>
              <a:t>, </a:t>
            </a:r>
            <a:r>
              <a:rPr lang="ko-KR" altLang="en-US" dirty="0"/>
              <a:t>통합메시지 관리</a:t>
            </a:r>
            <a:r>
              <a:rPr lang="en-US" altLang="ko-KR" dirty="0"/>
              <a:t>, EDMS, </a:t>
            </a:r>
            <a:r>
              <a:rPr lang="ko-KR" altLang="en-US" dirty="0"/>
              <a:t>인터페이스 등</a:t>
            </a:r>
            <a:endParaRPr lang="en-US" altLang="ko-KR" dirty="0"/>
          </a:p>
          <a:p>
            <a:r>
              <a:rPr lang="en-US" altLang="ko-KR" dirty="0"/>
              <a:t>BA</a:t>
            </a:r>
            <a:r>
              <a:rPr lang="ko-KR" altLang="en-US" b="0" dirty="0"/>
              <a:t> </a:t>
            </a:r>
            <a:r>
              <a:rPr lang="en-US" altLang="ko-KR" b="0" dirty="0"/>
              <a:t>(Business Analyst)</a:t>
            </a:r>
          </a:p>
          <a:p>
            <a:pPr lvl="1"/>
            <a:r>
              <a:rPr lang="ko-KR" altLang="en-US" dirty="0"/>
              <a:t>업무 요건 분석 및 설계</a:t>
            </a:r>
            <a:r>
              <a:rPr lang="en-US" altLang="ko-KR" dirty="0"/>
              <a:t>, </a:t>
            </a:r>
            <a:r>
              <a:rPr lang="ko-KR" altLang="en-US" dirty="0"/>
              <a:t>정의</a:t>
            </a:r>
            <a:endParaRPr lang="en-US" altLang="ko-KR" dirty="0"/>
          </a:p>
          <a:p>
            <a:r>
              <a:rPr lang="ko-KR" altLang="en-US" dirty="0"/>
              <a:t>인프라</a:t>
            </a:r>
            <a:r>
              <a:rPr lang="ko-KR" altLang="en-US" b="0" dirty="0"/>
              <a:t> </a:t>
            </a:r>
            <a:r>
              <a:rPr lang="en-US" altLang="ko-KR" b="0" dirty="0"/>
              <a:t>(Infrastructure)</a:t>
            </a:r>
          </a:p>
          <a:p>
            <a:pPr lvl="1"/>
            <a:r>
              <a:rPr lang="ko-KR" altLang="en-US" dirty="0"/>
              <a:t>서버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 </a:t>
            </a:r>
            <a:r>
              <a:rPr lang="ko-KR" altLang="en-US" dirty="0"/>
              <a:t>등 하드웨어 관리</a:t>
            </a:r>
            <a:endParaRPr lang="en-US" altLang="ko-KR" dirty="0"/>
          </a:p>
          <a:p>
            <a:pPr lvl="1"/>
            <a:r>
              <a:rPr lang="ko-KR" altLang="en-US" dirty="0"/>
              <a:t>운영체제</a:t>
            </a:r>
            <a:r>
              <a:rPr lang="en-US" altLang="ko-KR" dirty="0"/>
              <a:t>, Web/WAS, </a:t>
            </a:r>
            <a:r>
              <a:rPr lang="ko-KR" altLang="en-US" dirty="0"/>
              <a:t>솔루션 소프트웨어 관리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508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C549A3-9001-4AA5-AD14-35190E261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수행절차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516563C-E937-47AC-88EC-C7A53F62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18</a:t>
            </a:fld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498F44C-4255-4182-92D4-79257343120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tretch/>
        </p:blipFill>
        <p:spPr>
          <a:xfrm>
            <a:off x="606339" y="536575"/>
            <a:ext cx="7931323" cy="4246563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132CD8B-5B40-47D8-A0E8-73490BA1D06A}"/>
              </a:ext>
            </a:extLst>
          </p:cNvPr>
          <p:cNvSpPr/>
          <p:nvPr/>
        </p:nvSpPr>
        <p:spPr>
          <a:xfrm rot="20700000">
            <a:off x="312370" y="672018"/>
            <a:ext cx="1093911" cy="359143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ctr"/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1629633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A984-90DF-4717-B95C-B3A341EA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수행절차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8FD353-FF9B-42DC-A5CD-B7B39298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19</a:t>
            </a:fld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BE16DCE8-5CF6-4659-964F-B2AE3E3BF290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400090197"/>
              </p:ext>
            </p:extLst>
          </p:nvPr>
        </p:nvGraphicFramePr>
        <p:xfrm>
          <a:off x="250001" y="535783"/>
          <a:ext cx="8643998" cy="42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00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1C79402-E6CF-444F-A77F-73D7FDCC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입찰 및 수주</a:t>
            </a:r>
          </a:p>
        </p:txBody>
      </p:sp>
    </p:spTree>
    <p:extLst>
      <p:ext uri="{BB962C8B-B14F-4D97-AF65-F5344CB8AC3E}">
        <p14:creationId xmlns:p14="http://schemas.microsoft.com/office/powerpoint/2010/main" val="859716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FA984-90DF-4717-B95C-B3A341EA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종류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8FD353-FF9B-42DC-A5CD-B7B39298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05EA98-A803-4599-BC71-C76A25D0D1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ko-KR" altLang="en-US" sz="1400" dirty="0"/>
              <a:t>단위 테스트 </a:t>
            </a:r>
            <a:r>
              <a:rPr lang="en-US" altLang="ko-KR" sz="1400" dirty="0"/>
              <a:t>(Unit Test)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단위 기능에 대한 테스트</a:t>
            </a:r>
            <a:r>
              <a:rPr lang="en-US" altLang="ko-KR" sz="1400" dirty="0"/>
              <a:t>. Function / Method </a:t>
            </a:r>
            <a:r>
              <a:rPr lang="ko-KR" altLang="en-US" sz="1400" dirty="0"/>
              <a:t>단위</a:t>
            </a:r>
            <a:endParaRPr lang="en-US" altLang="ko-KR" sz="1400" dirty="0"/>
          </a:p>
          <a:p>
            <a:pPr>
              <a:lnSpc>
                <a:spcPct val="140000"/>
              </a:lnSpc>
            </a:pPr>
            <a:r>
              <a:rPr lang="ko-KR" altLang="en-US" sz="1400" dirty="0"/>
              <a:t>통합 테스트 </a:t>
            </a:r>
            <a:r>
              <a:rPr lang="en-US" altLang="ko-KR" sz="1400" dirty="0"/>
              <a:t>(Integration Test)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화면 </a:t>
            </a:r>
            <a:r>
              <a:rPr lang="en-US" altLang="ko-KR" sz="1400" dirty="0"/>
              <a:t>/ </a:t>
            </a:r>
            <a:r>
              <a:rPr lang="ko-KR" altLang="en-US" sz="1400" dirty="0"/>
              <a:t>서비스 </a:t>
            </a:r>
            <a:r>
              <a:rPr lang="en-US" altLang="ko-KR" sz="1400" dirty="0"/>
              <a:t>/ </a:t>
            </a:r>
            <a:r>
              <a:rPr lang="ko-KR" altLang="en-US" sz="1400" dirty="0"/>
              <a:t>인터페이스 등을 통합하여 테스트</a:t>
            </a:r>
            <a:endParaRPr lang="en-US" altLang="ko-KR" sz="1400" dirty="0"/>
          </a:p>
          <a:p>
            <a:pPr>
              <a:lnSpc>
                <a:spcPct val="140000"/>
              </a:lnSpc>
            </a:pPr>
            <a:r>
              <a:rPr lang="ko-KR" altLang="en-US" sz="1400" dirty="0"/>
              <a:t>회귀 테스트 </a:t>
            </a:r>
            <a:r>
              <a:rPr lang="en-US" altLang="ko-KR" sz="1400" dirty="0"/>
              <a:t>(Regression Test)-</a:t>
            </a:r>
            <a:r>
              <a:rPr lang="ko-KR" altLang="en-US" sz="1400" dirty="0"/>
              <a:t>연관성이 있기 때문에 다음 기능이 구현될 때 다시 한번 테스트하는 것</a:t>
            </a:r>
            <a:endParaRPr lang="en-US" altLang="ko-KR" sz="1400" dirty="0"/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이미 정상 진행된 또는 해결된 이슈에 대해 또 다시 이슈가 발생하는지 수시 반복 테스트</a:t>
            </a:r>
            <a:endParaRPr lang="en-US" altLang="ko-KR" sz="1400" dirty="0"/>
          </a:p>
          <a:p>
            <a:pPr>
              <a:lnSpc>
                <a:spcPct val="140000"/>
              </a:lnSpc>
            </a:pPr>
            <a:r>
              <a:rPr lang="ko-KR" altLang="en-US" sz="1400" dirty="0"/>
              <a:t>사용성 테스트 </a:t>
            </a:r>
            <a:r>
              <a:rPr lang="en-US" altLang="ko-KR" sz="1400" dirty="0"/>
              <a:t>(Usability Test)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사용자 관점</a:t>
            </a:r>
            <a:r>
              <a:rPr lang="en-US" altLang="ko-KR" sz="1400" dirty="0"/>
              <a:t>(UX, User Experience)</a:t>
            </a:r>
            <a:r>
              <a:rPr lang="ko-KR" altLang="en-US" sz="1400" dirty="0"/>
              <a:t>의 테스트</a:t>
            </a:r>
            <a:endParaRPr lang="en-US" altLang="ko-KR" sz="1400" dirty="0"/>
          </a:p>
          <a:p>
            <a:pPr>
              <a:lnSpc>
                <a:spcPct val="140000"/>
              </a:lnSpc>
            </a:pPr>
            <a:r>
              <a:rPr lang="ko-KR" altLang="en-US" sz="1400" dirty="0"/>
              <a:t>성능 테스트 </a:t>
            </a:r>
            <a:r>
              <a:rPr lang="en-US" altLang="ko-KR" sz="1400" dirty="0"/>
              <a:t>(Performance Test)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처리량 </a:t>
            </a:r>
            <a:r>
              <a:rPr lang="en-US" altLang="ko-KR" sz="1400" dirty="0"/>
              <a:t>/ </a:t>
            </a:r>
            <a:r>
              <a:rPr lang="ko-KR" altLang="en-US" sz="1400" dirty="0"/>
              <a:t>처리 속도 등이 성능 기능을 충족하는지 테스트</a:t>
            </a:r>
            <a:endParaRPr lang="en-US" altLang="ko-KR" sz="1400" dirty="0"/>
          </a:p>
          <a:p>
            <a:pPr>
              <a:lnSpc>
                <a:spcPct val="140000"/>
              </a:lnSpc>
            </a:pPr>
            <a:r>
              <a:rPr lang="ko-KR" altLang="en-US" sz="1400" dirty="0"/>
              <a:t>인수 테스트 </a:t>
            </a:r>
            <a:r>
              <a:rPr lang="en-US" altLang="ko-KR" sz="1400" dirty="0"/>
              <a:t>(Acceptance Test)</a:t>
            </a:r>
          </a:p>
          <a:p>
            <a:pPr lvl="1">
              <a:lnSpc>
                <a:spcPct val="140000"/>
              </a:lnSpc>
            </a:pPr>
            <a:r>
              <a:rPr lang="ko-KR" altLang="en-US" sz="1400" dirty="0"/>
              <a:t>요구사항</a:t>
            </a:r>
            <a:r>
              <a:rPr lang="en-US" altLang="ko-KR" sz="1400" dirty="0"/>
              <a:t>(Requirements)</a:t>
            </a:r>
            <a:r>
              <a:rPr lang="ko-KR" altLang="en-US" sz="1400" dirty="0"/>
              <a:t>에 대해 만족하는 지 여부</a:t>
            </a:r>
            <a:r>
              <a:rPr lang="en-US" altLang="ko-KR" sz="1400" dirty="0"/>
              <a:t>. </a:t>
            </a:r>
            <a:r>
              <a:rPr lang="ko-KR" altLang="en-US" sz="1400" dirty="0"/>
              <a:t>프로젝트 종료 여부 결정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0881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39">
            <a:extLst>
              <a:ext uri="{FF2B5EF4-FFF2-40B4-BE49-F238E27FC236}">
                <a16:creationId xmlns:a16="http://schemas.microsoft.com/office/drawing/2014/main" id="{1EA4FF04-1BA0-479D-B8D0-CC2595499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981075"/>
            <a:ext cx="4286281" cy="3609976"/>
          </a:xfrm>
          <a:prstGeom prst="roundRect">
            <a:avLst>
              <a:gd name="adj" fmla="val 1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39">
            <a:extLst>
              <a:ext uri="{FF2B5EF4-FFF2-40B4-BE49-F238E27FC236}">
                <a16:creationId xmlns:a16="http://schemas.microsoft.com/office/drawing/2014/main" id="{1511D6FD-593D-4BDB-AE67-09AD392CC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981075"/>
            <a:ext cx="3687009" cy="3609976"/>
          </a:xfrm>
          <a:prstGeom prst="roundRect">
            <a:avLst>
              <a:gd name="adj" fmla="val 1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09B048-4BFC-4166-81CE-D183F8BA4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관리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A3E5A7-EAA8-476E-AFB7-47D99092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21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720129-A2A9-442D-BBA0-7F6A3E227550}"/>
              </a:ext>
            </a:extLst>
          </p:cNvPr>
          <p:cNvSpPr txBox="1"/>
          <p:nvPr/>
        </p:nvSpPr>
        <p:spPr>
          <a:xfrm>
            <a:off x="761999" y="741668"/>
            <a:ext cx="2886076" cy="468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10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 분야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B94D2-BF6C-4266-9EE7-C9B59788F185}"/>
              </a:ext>
            </a:extLst>
          </p:cNvPr>
          <p:cNvSpPr txBox="1"/>
          <p:nvPr/>
        </p:nvSpPr>
        <p:spPr>
          <a:xfrm>
            <a:off x="5189219" y="741668"/>
            <a:ext cx="2886076" cy="46800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5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 통합관리 프로세스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4DD1C-0B6F-48ED-87D7-9ADE36E0F984}"/>
              </a:ext>
            </a:extLst>
          </p:cNvPr>
          <p:cNvSpPr txBox="1"/>
          <p:nvPr/>
        </p:nvSpPr>
        <p:spPr>
          <a:xfrm>
            <a:off x="1089132" y="14222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통합관리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3D6476-4F1D-4657-AF8A-F5A4E67C38A1}"/>
              </a:ext>
            </a:extLst>
          </p:cNvPr>
          <p:cNvSpPr txBox="1"/>
          <p:nvPr/>
        </p:nvSpPr>
        <p:spPr>
          <a:xfrm>
            <a:off x="2400615" y="14222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범위관리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B6E15-BB4C-4328-A9E9-C6ADF49537C8}"/>
              </a:ext>
            </a:extLst>
          </p:cNvPr>
          <p:cNvSpPr txBox="1"/>
          <p:nvPr/>
        </p:nvSpPr>
        <p:spPr>
          <a:xfrm>
            <a:off x="1089132" y="20460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일정관리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C7FB68-DC9B-402B-86FB-88DFC0C20B2E}"/>
              </a:ext>
            </a:extLst>
          </p:cNvPr>
          <p:cNvSpPr txBox="1"/>
          <p:nvPr/>
        </p:nvSpPr>
        <p:spPr>
          <a:xfrm>
            <a:off x="2400615" y="20460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원가관리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5E7A7F-6341-4B9D-AAB7-1E4D74E10CE3}"/>
              </a:ext>
            </a:extLst>
          </p:cNvPr>
          <p:cNvSpPr txBox="1"/>
          <p:nvPr/>
        </p:nvSpPr>
        <p:spPr>
          <a:xfrm>
            <a:off x="1089132" y="26698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품질관리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DDAEDD-008E-4D4D-B40A-593D9F655562}"/>
              </a:ext>
            </a:extLst>
          </p:cNvPr>
          <p:cNvSpPr txBox="1"/>
          <p:nvPr/>
        </p:nvSpPr>
        <p:spPr>
          <a:xfrm>
            <a:off x="2400615" y="26698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자원관리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92BEEA-C1A7-4E09-93B5-618825A5109D}"/>
              </a:ext>
            </a:extLst>
          </p:cNvPr>
          <p:cNvSpPr txBox="1"/>
          <p:nvPr/>
        </p:nvSpPr>
        <p:spPr>
          <a:xfrm>
            <a:off x="1089132" y="32936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의사소통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68592-ABFC-4339-9D40-E0CC002370F1}"/>
              </a:ext>
            </a:extLst>
          </p:cNvPr>
          <p:cNvSpPr txBox="1"/>
          <p:nvPr/>
        </p:nvSpPr>
        <p:spPr>
          <a:xfrm>
            <a:off x="2400615" y="3293677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리스크관리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E1783-999B-46DC-BD85-E219B6BBF46C}"/>
              </a:ext>
            </a:extLst>
          </p:cNvPr>
          <p:cNvSpPr txBox="1"/>
          <p:nvPr/>
        </p:nvSpPr>
        <p:spPr>
          <a:xfrm>
            <a:off x="1089132" y="3917478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조달관리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F212C-93EF-4B62-B6D9-A495CED1E25B}"/>
              </a:ext>
            </a:extLst>
          </p:cNvPr>
          <p:cNvSpPr txBox="1"/>
          <p:nvPr/>
        </p:nvSpPr>
        <p:spPr>
          <a:xfrm>
            <a:off x="2399049" y="3917478"/>
            <a:ext cx="1032270" cy="468000"/>
          </a:xfrm>
          <a:prstGeom prst="rect">
            <a:avLst/>
          </a:prstGeom>
          <a:ln w="19050"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이해관계자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관리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D5DEFFC-38D5-4F54-8085-F897999E22BE}"/>
              </a:ext>
            </a:extLst>
          </p:cNvPr>
          <p:cNvSpPr/>
          <p:nvPr/>
        </p:nvSpPr>
        <p:spPr>
          <a:xfrm rot="3075031">
            <a:off x="6076542" y="3207945"/>
            <a:ext cx="775013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4804F287-BF6C-4884-9CE8-615CC95AE0B6}"/>
              </a:ext>
            </a:extLst>
          </p:cNvPr>
          <p:cNvSpPr/>
          <p:nvPr/>
        </p:nvSpPr>
        <p:spPr>
          <a:xfrm rot="18762640">
            <a:off x="6050373" y="2357407"/>
            <a:ext cx="775013" cy="252000"/>
          </a:xfrm>
          <a:prstGeom prst="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왼쪽/오른쪽 28">
            <a:extLst>
              <a:ext uri="{FF2B5EF4-FFF2-40B4-BE49-F238E27FC236}">
                <a16:creationId xmlns:a16="http://schemas.microsoft.com/office/drawing/2014/main" id="{1307FDB0-CA89-4917-BE63-BB6DFF50F2BF}"/>
              </a:ext>
            </a:extLst>
          </p:cNvPr>
          <p:cNvSpPr/>
          <p:nvPr/>
        </p:nvSpPr>
        <p:spPr>
          <a:xfrm>
            <a:off x="5942138" y="1795202"/>
            <a:ext cx="755120" cy="252000"/>
          </a:xfrm>
          <a:prstGeom prst="left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화살표: 왼쪽/오른쪽 29">
            <a:extLst>
              <a:ext uri="{FF2B5EF4-FFF2-40B4-BE49-F238E27FC236}">
                <a16:creationId xmlns:a16="http://schemas.microsoft.com/office/drawing/2014/main" id="{C7A08FB2-0635-463E-B480-928DA23050A2}"/>
              </a:ext>
            </a:extLst>
          </p:cNvPr>
          <p:cNvSpPr/>
          <p:nvPr/>
        </p:nvSpPr>
        <p:spPr>
          <a:xfrm>
            <a:off x="6621250" y="2757274"/>
            <a:ext cx="755120" cy="252000"/>
          </a:xfrm>
          <a:prstGeom prst="left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화살표: 왼쪽/오른쪽 31">
            <a:extLst>
              <a:ext uri="{FF2B5EF4-FFF2-40B4-BE49-F238E27FC236}">
                <a16:creationId xmlns:a16="http://schemas.microsoft.com/office/drawing/2014/main" id="{055A6C9E-56B1-4372-BC76-A1DF1C8CF09B}"/>
              </a:ext>
            </a:extLst>
          </p:cNvPr>
          <p:cNvSpPr/>
          <p:nvPr/>
        </p:nvSpPr>
        <p:spPr>
          <a:xfrm rot="3165301">
            <a:off x="7619023" y="2311034"/>
            <a:ext cx="596075" cy="252000"/>
          </a:xfrm>
          <a:prstGeom prst="leftRightArrow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BA861-6EE0-4CDF-8D34-11FD69951F70}"/>
              </a:ext>
            </a:extLst>
          </p:cNvPr>
          <p:cNvSpPr txBox="1"/>
          <p:nvPr/>
        </p:nvSpPr>
        <p:spPr>
          <a:xfrm>
            <a:off x="4872770" y="1648797"/>
            <a:ext cx="1032270" cy="468000"/>
          </a:xfrm>
          <a:prstGeom prst="roundRect">
            <a:avLst/>
          </a:pr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착수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78B354-1717-4536-89E0-A91667F50818}"/>
              </a:ext>
            </a:extLst>
          </p:cNvPr>
          <p:cNvSpPr txBox="1"/>
          <p:nvPr/>
        </p:nvSpPr>
        <p:spPr>
          <a:xfrm>
            <a:off x="6728851" y="1648797"/>
            <a:ext cx="1032270" cy="468000"/>
          </a:xfrm>
          <a:prstGeom prst="roundRect">
            <a:avLst/>
          </a:pr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기획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1896EF-A77C-4149-839B-0A84F36FCBB0}"/>
              </a:ext>
            </a:extLst>
          </p:cNvPr>
          <p:cNvSpPr txBox="1"/>
          <p:nvPr/>
        </p:nvSpPr>
        <p:spPr>
          <a:xfrm>
            <a:off x="5472745" y="2597041"/>
            <a:ext cx="1032270" cy="468000"/>
          </a:xfrm>
          <a:prstGeom prst="roundRect">
            <a:avLst/>
          </a:pr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감시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통제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CE1B82-65BC-4983-A96D-1B2DD7C14FE9}"/>
              </a:ext>
            </a:extLst>
          </p:cNvPr>
          <p:cNvSpPr txBox="1"/>
          <p:nvPr/>
        </p:nvSpPr>
        <p:spPr>
          <a:xfrm>
            <a:off x="7492606" y="2597041"/>
            <a:ext cx="1032270" cy="468000"/>
          </a:xfrm>
          <a:prstGeom prst="roundRect">
            <a:avLst/>
          </a:pr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14A945-49A4-47C3-BDAE-CA45DE36EDD5}"/>
              </a:ext>
            </a:extLst>
          </p:cNvPr>
          <p:cNvSpPr txBox="1"/>
          <p:nvPr/>
        </p:nvSpPr>
        <p:spPr>
          <a:xfrm>
            <a:off x="6181123" y="3577328"/>
            <a:ext cx="1032270" cy="468000"/>
          </a:xfrm>
          <a:prstGeom prst="roundRect">
            <a:avLst/>
          </a:pr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lIns="0" rIns="0" anchor="ctr">
            <a:noAutofit/>
          </a:bodyPr>
          <a:lstStyle/>
          <a:p>
            <a:pPr indent="-369887" algn="ctr"/>
            <a:r>
              <a:rPr lang="ko-KR" altLang="en-US" sz="1100" b="1">
                <a:solidFill>
                  <a:schemeClr val="bg1"/>
                </a:solidFill>
                <a:latin typeface="+mn-ea"/>
              </a:rPr>
              <a:t>종료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20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0850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ACD0D97-6837-49FE-91C8-9B9FA18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거버넌스</a:t>
            </a:r>
          </a:p>
        </p:txBody>
      </p:sp>
    </p:spTree>
    <p:extLst>
      <p:ext uri="{BB962C8B-B14F-4D97-AF65-F5344CB8AC3E}">
        <p14:creationId xmlns:p14="http://schemas.microsoft.com/office/powerpoint/2010/main" val="193391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20F90-518B-4D9C-B824-6F1AD1A6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개발서버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F5F339-F917-445C-9AE2-9FEB2F03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24</a:t>
            </a:fld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738E54E-139B-4534-85C1-CEB8150EA80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51" y="536575"/>
            <a:ext cx="7120499" cy="4246563"/>
          </a:xfrm>
        </p:spPr>
      </p:pic>
    </p:spTree>
    <p:extLst>
      <p:ext uri="{BB962C8B-B14F-4D97-AF65-F5344CB8AC3E}">
        <p14:creationId xmlns:p14="http://schemas.microsoft.com/office/powerpoint/2010/main" val="28230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47F677-CE49-45C5-B0F8-0CE78EC6EE45}"/>
              </a:ext>
            </a:extLst>
          </p:cNvPr>
          <p:cNvSpPr/>
          <p:nvPr/>
        </p:nvSpPr>
        <p:spPr>
          <a:xfrm>
            <a:off x="0" y="0"/>
            <a:ext cx="9144000" cy="2235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C421A4-68FA-4977-8CDE-5CF3BBFDE6F9}"/>
              </a:ext>
            </a:extLst>
          </p:cNvPr>
          <p:cNvSpPr/>
          <p:nvPr/>
        </p:nvSpPr>
        <p:spPr>
          <a:xfrm>
            <a:off x="0" y="2768600"/>
            <a:ext cx="9144000" cy="23749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B69CB8-4CAC-42DF-AACF-60B08E477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45" b="5997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87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48E1DFB-195A-48EB-BEB3-DC6EE44E69DF}"/>
              </a:ext>
            </a:extLst>
          </p:cNvPr>
          <p:cNvGrpSpPr/>
          <p:nvPr/>
        </p:nvGrpSpPr>
        <p:grpSpPr>
          <a:xfrm>
            <a:off x="6295690" y="81887"/>
            <a:ext cx="2766423" cy="1276369"/>
            <a:chOff x="7062148" y="1047221"/>
            <a:chExt cx="3801795" cy="2091396"/>
          </a:xfrm>
        </p:grpSpPr>
        <p:sp>
          <p:nvSpPr>
            <p:cNvPr id="555" name="AutoShape 73">
              <a:extLst>
                <a:ext uri="{FF2B5EF4-FFF2-40B4-BE49-F238E27FC236}">
                  <a16:creationId xmlns:a16="http://schemas.microsoft.com/office/drawing/2014/main" id="{7010DB55-E749-4009-9396-6F612BFCD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2148" y="1174221"/>
              <a:ext cx="3801795" cy="1964396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56" name="Rectangle 78">
              <a:extLst>
                <a:ext uri="{FF2B5EF4-FFF2-40B4-BE49-F238E27FC236}">
                  <a16:creationId xmlns:a16="http://schemas.microsoft.com/office/drawing/2014/main" id="{C742C8DD-70E6-45BF-B6B4-84D70B3A4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2148" y="1047221"/>
              <a:ext cx="3801795" cy="251853"/>
            </a:xfrm>
            <a:prstGeom prst="snip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계정계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557" name="그룹 556">
              <a:extLst>
                <a:ext uri="{FF2B5EF4-FFF2-40B4-BE49-F238E27FC236}">
                  <a16:creationId xmlns:a16="http://schemas.microsoft.com/office/drawing/2014/main" id="{3DFB577E-65E7-4D0F-A539-78AD8CBB4018}"/>
                </a:ext>
              </a:extLst>
            </p:cNvPr>
            <p:cNvGrpSpPr/>
            <p:nvPr/>
          </p:nvGrpSpPr>
          <p:grpSpPr>
            <a:xfrm>
              <a:off x="7176890" y="1403155"/>
              <a:ext cx="1790098" cy="678775"/>
              <a:chOff x="5584659" y="2590927"/>
              <a:chExt cx="1790098" cy="678775"/>
            </a:xfrm>
          </p:grpSpPr>
          <p:grpSp>
            <p:nvGrpSpPr>
              <p:cNvPr id="598" name="그룹 597">
                <a:extLst>
                  <a:ext uri="{FF2B5EF4-FFF2-40B4-BE49-F238E27FC236}">
                    <a16:creationId xmlns:a16="http://schemas.microsoft.com/office/drawing/2014/main" id="{BC153AD0-F2E1-4428-BD58-3D354C6AE653}"/>
                  </a:ext>
                </a:extLst>
              </p:cNvPr>
              <p:cNvGrpSpPr/>
              <p:nvPr/>
            </p:nvGrpSpPr>
            <p:grpSpPr>
              <a:xfrm>
                <a:off x="5584659" y="2590927"/>
                <a:ext cx="771065" cy="678775"/>
                <a:chOff x="5584659" y="2590927"/>
                <a:chExt cx="771065" cy="678775"/>
              </a:xfrm>
            </p:grpSpPr>
            <p:sp>
              <p:nvSpPr>
                <p:cNvPr id="608" name="AutoShape 102">
                  <a:extLst>
                    <a:ext uri="{FF2B5EF4-FFF2-40B4-BE49-F238E27FC236}">
                      <a16:creationId xmlns:a16="http://schemas.microsoft.com/office/drawing/2014/main" id="{411103B8-3710-4F42-9C48-4A0D3D310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729702"/>
                  <a:ext cx="771065" cy="540000"/>
                </a:xfrm>
                <a:prstGeom prst="roundRect">
                  <a:avLst>
                    <a:gd name="adj" fmla="val 1036"/>
                  </a:avLst>
                </a:prstGeom>
                <a:noFill/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  <p:txBody>
                <a:bodyPr lIns="90000" tIns="108000" rIns="90000" bIns="0" rtlCol="0" anchor="t" anchorCtr="0"/>
                <a:lstStyle/>
                <a:p>
                  <a:pPr marL="88900" indent="-88900">
                    <a:spcBef>
                      <a:spcPts val="300"/>
                    </a:spcBef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</a:pPr>
                  <a:endParaRPr lang="ko-KR" altLang="en-US" sz="600" kern="0" dirty="0">
                    <a:latin typeface="+mn-ea"/>
                  </a:endParaRPr>
                </a:p>
              </p:txBody>
            </p:sp>
            <p:sp>
              <p:nvSpPr>
                <p:cNvPr id="609" name="AutoShape 102">
                  <a:extLst>
                    <a:ext uri="{FF2B5EF4-FFF2-40B4-BE49-F238E27FC236}">
                      <a16:creationId xmlns:a16="http://schemas.microsoft.com/office/drawing/2014/main" id="{BEBEA568-E2CF-4022-A492-BED00FFF6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590927"/>
                  <a:ext cx="771065" cy="252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ko-KR" altLang="en-US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통합운영서버</a:t>
                  </a: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 #1</a:t>
                  </a:r>
                </a:p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(xxC/xxG)</a:t>
                  </a:r>
                </a:p>
              </p:txBody>
            </p:sp>
            <p:sp>
              <p:nvSpPr>
                <p:cNvPr id="610" name="Rectangle 78">
                  <a:extLst>
                    <a:ext uri="{FF2B5EF4-FFF2-40B4-BE49-F238E27FC236}">
                      <a16:creationId xmlns:a16="http://schemas.microsoft.com/office/drawing/2014/main" id="{6B0A6386-D507-4B71-8440-2D4871881A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288960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WEB #1</a:t>
                  </a:r>
                </a:p>
              </p:txBody>
            </p:sp>
            <p:sp>
              <p:nvSpPr>
                <p:cNvPr id="611" name="Rectangle 78">
                  <a:extLst>
                    <a:ext uri="{FF2B5EF4-FFF2-40B4-BE49-F238E27FC236}">
                      <a16:creationId xmlns:a16="http://schemas.microsoft.com/office/drawing/2014/main" id="{18704E75-B95F-4985-ACF3-D652822F5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301003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AP #1</a:t>
                  </a:r>
                </a:p>
              </p:txBody>
            </p:sp>
            <p:sp>
              <p:nvSpPr>
                <p:cNvPr id="612" name="Rectangle 78">
                  <a:extLst>
                    <a:ext uri="{FF2B5EF4-FFF2-40B4-BE49-F238E27FC236}">
                      <a16:creationId xmlns:a16="http://schemas.microsoft.com/office/drawing/2014/main" id="{2F4D6F16-E360-46F6-A6BB-347AE34696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313046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DB #1</a:t>
                  </a:r>
                </a:p>
              </p:txBody>
            </p:sp>
          </p:grpSp>
          <p:grpSp>
            <p:nvGrpSpPr>
              <p:cNvPr id="599" name="그룹 598">
                <a:extLst>
                  <a:ext uri="{FF2B5EF4-FFF2-40B4-BE49-F238E27FC236}">
                    <a16:creationId xmlns:a16="http://schemas.microsoft.com/office/drawing/2014/main" id="{2DA536CB-C16A-4112-ACF1-DCD890F750F7}"/>
                  </a:ext>
                </a:extLst>
              </p:cNvPr>
              <p:cNvGrpSpPr/>
              <p:nvPr/>
            </p:nvGrpSpPr>
            <p:grpSpPr>
              <a:xfrm>
                <a:off x="6603692" y="2590927"/>
                <a:ext cx="771065" cy="678775"/>
                <a:chOff x="5584659" y="2590927"/>
                <a:chExt cx="771065" cy="678775"/>
              </a:xfrm>
            </p:grpSpPr>
            <p:sp>
              <p:nvSpPr>
                <p:cNvPr id="603" name="AutoShape 102">
                  <a:extLst>
                    <a:ext uri="{FF2B5EF4-FFF2-40B4-BE49-F238E27FC236}">
                      <a16:creationId xmlns:a16="http://schemas.microsoft.com/office/drawing/2014/main" id="{F811757F-2C31-4FDD-9A4B-E62ADCB97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729702"/>
                  <a:ext cx="771065" cy="540000"/>
                </a:xfrm>
                <a:prstGeom prst="roundRect">
                  <a:avLst>
                    <a:gd name="adj" fmla="val 1036"/>
                  </a:avLst>
                </a:prstGeom>
                <a:noFill/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  <p:txBody>
                <a:bodyPr lIns="90000" tIns="108000" rIns="90000" bIns="0" rtlCol="0" anchor="t" anchorCtr="0"/>
                <a:lstStyle/>
                <a:p>
                  <a:pPr marL="88900" indent="-88900">
                    <a:spcBef>
                      <a:spcPts val="300"/>
                    </a:spcBef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</a:pPr>
                  <a:endParaRPr lang="ko-KR" altLang="en-US" sz="600" kern="0" dirty="0">
                    <a:latin typeface="+mn-ea"/>
                  </a:endParaRPr>
                </a:p>
              </p:txBody>
            </p:sp>
            <p:sp>
              <p:nvSpPr>
                <p:cNvPr id="604" name="AutoShape 102">
                  <a:extLst>
                    <a:ext uri="{FF2B5EF4-FFF2-40B4-BE49-F238E27FC236}">
                      <a16:creationId xmlns:a16="http://schemas.microsoft.com/office/drawing/2014/main" id="{FD57812B-C40E-4FC4-9F48-5B10D1E58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590927"/>
                  <a:ext cx="771065" cy="252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ko-KR" altLang="en-US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통합운영서버</a:t>
                  </a: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 #2</a:t>
                  </a:r>
                </a:p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(xxC/xxG)</a:t>
                  </a:r>
                </a:p>
              </p:txBody>
            </p:sp>
            <p:sp>
              <p:nvSpPr>
                <p:cNvPr id="605" name="Rectangle 78">
                  <a:extLst>
                    <a:ext uri="{FF2B5EF4-FFF2-40B4-BE49-F238E27FC236}">
                      <a16:creationId xmlns:a16="http://schemas.microsoft.com/office/drawing/2014/main" id="{C83231A1-8C9D-4A4E-BE6F-4641703D7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288960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WEB #2</a:t>
                  </a:r>
                </a:p>
              </p:txBody>
            </p:sp>
            <p:sp>
              <p:nvSpPr>
                <p:cNvPr id="606" name="Rectangle 78">
                  <a:extLst>
                    <a:ext uri="{FF2B5EF4-FFF2-40B4-BE49-F238E27FC236}">
                      <a16:creationId xmlns:a16="http://schemas.microsoft.com/office/drawing/2014/main" id="{BC526645-AD79-49F3-BB59-CAE4273D89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301003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AP #2</a:t>
                  </a:r>
                </a:p>
              </p:txBody>
            </p:sp>
            <p:sp>
              <p:nvSpPr>
                <p:cNvPr id="607" name="Rectangle 78">
                  <a:extLst>
                    <a:ext uri="{FF2B5EF4-FFF2-40B4-BE49-F238E27FC236}">
                      <a16:creationId xmlns:a16="http://schemas.microsoft.com/office/drawing/2014/main" id="{0CDAA14C-5C47-4D0B-B747-E5546B926B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313046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계정계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DB #2</a:t>
                  </a:r>
                </a:p>
              </p:txBody>
            </p:sp>
          </p:grpSp>
          <p:sp>
            <p:nvSpPr>
              <p:cNvPr id="600" name="타원 599">
                <a:extLst>
                  <a:ext uri="{FF2B5EF4-FFF2-40B4-BE49-F238E27FC236}">
                    <a16:creationId xmlns:a16="http://schemas.microsoft.com/office/drawing/2014/main" id="{009035B9-13FC-48A1-85C2-9836583A39B3}"/>
                  </a:ext>
                </a:extLst>
              </p:cNvPr>
              <p:cNvSpPr/>
              <p:nvPr/>
            </p:nvSpPr>
            <p:spPr>
              <a:xfrm>
                <a:off x="6304237" y="3139672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01" name="타원 600">
                <a:extLst>
                  <a:ext uri="{FF2B5EF4-FFF2-40B4-BE49-F238E27FC236}">
                    <a16:creationId xmlns:a16="http://schemas.microsoft.com/office/drawing/2014/main" id="{F5D3A725-4C6A-426D-B6AB-2992DE187673}"/>
                  </a:ext>
                </a:extLst>
              </p:cNvPr>
              <p:cNvSpPr/>
              <p:nvPr/>
            </p:nvSpPr>
            <p:spPr>
              <a:xfrm>
                <a:off x="6304237" y="3018002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02" name="타원 601">
                <a:extLst>
                  <a:ext uri="{FF2B5EF4-FFF2-40B4-BE49-F238E27FC236}">
                    <a16:creationId xmlns:a16="http://schemas.microsoft.com/office/drawing/2014/main" id="{D8F04666-2F4E-4CCD-B686-F0D8A603A88C}"/>
                  </a:ext>
                </a:extLst>
              </p:cNvPr>
              <p:cNvSpPr/>
              <p:nvPr/>
            </p:nvSpPr>
            <p:spPr>
              <a:xfrm>
                <a:off x="6304237" y="2896332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SLB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558" name="그룹 557">
              <a:extLst>
                <a:ext uri="{FF2B5EF4-FFF2-40B4-BE49-F238E27FC236}">
                  <a16:creationId xmlns:a16="http://schemas.microsoft.com/office/drawing/2014/main" id="{14BEE12A-4E4A-4CBE-9078-16C67D5D807D}"/>
                </a:ext>
              </a:extLst>
            </p:cNvPr>
            <p:cNvGrpSpPr/>
            <p:nvPr/>
          </p:nvGrpSpPr>
          <p:grpSpPr>
            <a:xfrm>
              <a:off x="9110532" y="1403155"/>
              <a:ext cx="771065" cy="678775"/>
              <a:chOff x="5584659" y="2590927"/>
              <a:chExt cx="771065" cy="678775"/>
            </a:xfrm>
          </p:grpSpPr>
          <p:sp>
            <p:nvSpPr>
              <p:cNvPr id="593" name="AutoShape 102">
                <a:extLst>
                  <a:ext uri="{FF2B5EF4-FFF2-40B4-BE49-F238E27FC236}">
                    <a16:creationId xmlns:a16="http://schemas.microsoft.com/office/drawing/2014/main" id="{F73510C7-98D5-4AE3-8FF6-7C731070B35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540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94" name="AutoShape 102">
                <a:extLst>
                  <a:ext uri="{FF2B5EF4-FFF2-40B4-BE49-F238E27FC236}">
                    <a16:creationId xmlns:a16="http://schemas.microsoft.com/office/drawing/2014/main" id="{D88391E8-03CF-4335-A95A-94A248F7E0B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IFRS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(xxC/xxG)</a:t>
                </a:r>
              </a:p>
            </p:txBody>
          </p:sp>
          <p:sp>
            <p:nvSpPr>
              <p:cNvPr id="595" name="Rectangle 78">
                <a:extLst>
                  <a:ext uri="{FF2B5EF4-FFF2-40B4-BE49-F238E27FC236}">
                    <a16:creationId xmlns:a16="http://schemas.microsoft.com/office/drawing/2014/main" id="{4B5466B8-3BDA-4A47-AF9F-A8FC5EC75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NIM</a:t>
                </a:r>
              </a:p>
            </p:txBody>
          </p:sp>
          <p:sp>
            <p:nvSpPr>
              <p:cNvPr id="596" name="Rectangle 78">
                <a:extLst>
                  <a:ext uri="{FF2B5EF4-FFF2-40B4-BE49-F238E27FC236}">
                    <a16:creationId xmlns:a16="http://schemas.microsoft.com/office/drawing/2014/main" id="{0AF39686-1F6B-4458-A4B6-5A37890C0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IFRS</a:t>
                </a: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  <p:sp>
            <p:nvSpPr>
              <p:cNvPr id="597" name="Rectangle 78">
                <a:extLst>
                  <a:ext uri="{FF2B5EF4-FFF2-40B4-BE49-F238E27FC236}">
                    <a16:creationId xmlns:a16="http://schemas.microsoft.com/office/drawing/2014/main" id="{6C735A60-4F9A-4E3C-8B33-54B97FB48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1304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IFRS</a:t>
                </a: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#1</a:t>
                </a:r>
              </a:p>
            </p:txBody>
          </p:sp>
        </p:grpSp>
        <p:grpSp>
          <p:nvGrpSpPr>
            <p:cNvPr id="559" name="그룹 558">
              <a:extLst>
                <a:ext uri="{FF2B5EF4-FFF2-40B4-BE49-F238E27FC236}">
                  <a16:creationId xmlns:a16="http://schemas.microsoft.com/office/drawing/2014/main" id="{3E89B694-9E34-456B-A5BD-70BBC957A540}"/>
                </a:ext>
              </a:extLst>
            </p:cNvPr>
            <p:cNvGrpSpPr/>
            <p:nvPr/>
          </p:nvGrpSpPr>
          <p:grpSpPr>
            <a:xfrm>
              <a:off x="9984425" y="1403155"/>
              <a:ext cx="771065" cy="570775"/>
              <a:chOff x="5584659" y="2590927"/>
              <a:chExt cx="771065" cy="570775"/>
            </a:xfrm>
          </p:grpSpPr>
          <p:sp>
            <p:nvSpPr>
              <p:cNvPr id="589" name="AutoShape 102">
                <a:extLst>
                  <a:ext uri="{FF2B5EF4-FFF2-40B4-BE49-F238E27FC236}">
                    <a16:creationId xmlns:a16="http://schemas.microsoft.com/office/drawing/2014/main" id="{03E16B49-8B13-4200-8E7E-D00640076D73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432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90" name="AutoShape 102">
                <a:extLst>
                  <a:ext uri="{FF2B5EF4-FFF2-40B4-BE49-F238E27FC236}">
                    <a16:creationId xmlns:a16="http://schemas.microsoft.com/office/drawing/2014/main" id="{CCDACA25-23FA-4B5B-879F-BBD9DBFB28B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개발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(xxC/xxG)</a:t>
                </a:r>
              </a:p>
            </p:txBody>
          </p:sp>
          <p:sp>
            <p:nvSpPr>
              <p:cNvPr id="591" name="Rectangle 78">
                <a:extLst>
                  <a:ext uri="{FF2B5EF4-FFF2-40B4-BE49-F238E27FC236}">
                    <a16:creationId xmlns:a16="http://schemas.microsoft.com/office/drawing/2014/main" id="{B92064B9-3F69-4A2E-8953-FCA72CC7B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WEB #2</a:t>
                </a:r>
              </a:p>
            </p:txBody>
          </p:sp>
          <p:sp>
            <p:nvSpPr>
              <p:cNvPr id="592" name="Rectangle 78">
                <a:extLst>
                  <a:ext uri="{FF2B5EF4-FFF2-40B4-BE49-F238E27FC236}">
                    <a16:creationId xmlns:a16="http://schemas.microsoft.com/office/drawing/2014/main" id="{0DB49279-1F64-44DF-9928-AB76E27861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#2</a:t>
                </a:r>
              </a:p>
            </p:txBody>
          </p:sp>
        </p:grpSp>
        <p:sp>
          <p:nvSpPr>
            <p:cNvPr id="560" name="Rectangle 1095" descr="강-4단">
              <a:extLst>
                <a:ext uri="{FF2B5EF4-FFF2-40B4-BE49-F238E27FC236}">
                  <a16:creationId xmlns:a16="http://schemas.microsoft.com/office/drawing/2014/main" id="{98DCD841-B5C8-4D84-A53F-64B194D1C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672" y="2986777"/>
              <a:ext cx="297398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VNX5600</a:t>
              </a:r>
            </a:p>
          </p:txBody>
        </p:sp>
        <p:grpSp>
          <p:nvGrpSpPr>
            <p:cNvPr id="561" name="그룹 560">
              <a:extLst>
                <a:ext uri="{FF2B5EF4-FFF2-40B4-BE49-F238E27FC236}">
                  <a16:creationId xmlns:a16="http://schemas.microsoft.com/office/drawing/2014/main" id="{44E8B61A-2A97-434C-916A-C3E2A2AC3023}"/>
                </a:ext>
              </a:extLst>
            </p:cNvPr>
            <p:cNvGrpSpPr/>
            <p:nvPr/>
          </p:nvGrpSpPr>
          <p:grpSpPr>
            <a:xfrm>
              <a:off x="7782855" y="2256999"/>
              <a:ext cx="568700" cy="72000"/>
              <a:chOff x="1334180" y="3581709"/>
              <a:chExt cx="568700" cy="72000"/>
            </a:xfrm>
          </p:grpSpPr>
          <p:pic>
            <p:nvPicPr>
              <p:cNvPr id="587" name="Picture 436" descr="1200_1">
                <a:extLst>
                  <a:ext uri="{FF2B5EF4-FFF2-40B4-BE49-F238E27FC236}">
                    <a16:creationId xmlns:a16="http://schemas.microsoft.com/office/drawing/2014/main" id="{E117108D-5A30-4CDB-8DEA-5B4519E392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8" name="Picture 438" descr="1200_1">
                <a:extLst>
                  <a:ext uri="{FF2B5EF4-FFF2-40B4-BE49-F238E27FC236}">
                    <a16:creationId xmlns:a16="http://schemas.microsoft.com/office/drawing/2014/main" id="{552ED5E3-3EE0-4BB1-9F74-2A9CCE5DE2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62" name="직선 연결선 561">
              <a:extLst>
                <a:ext uri="{FF2B5EF4-FFF2-40B4-BE49-F238E27FC236}">
                  <a16:creationId xmlns:a16="http://schemas.microsoft.com/office/drawing/2014/main" id="{B4145EE5-BC28-44CB-859F-C7A1570886CC}"/>
                </a:ext>
              </a:extLst>
            </p:cNvPr>
            <p:cNvCxnSpPr>
              <a:stCxn id="608" idx="2"/>
              <a:endCxn id="588" idx="0"/>
            </p:cNvCxnSpPr>
            <p:nvPr/>
          </p:nvCxnSpPr>
          <p:spPr>
            <a:xfrm>
              <a:off x="7562423" y="2081930"/>
              <a:ext cx="336198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직선 연결선 562">
              <a:extLst>
                <a:ext uri="{FF2B5EF4-FFF2-40B4-BE49-F238E27FC236}">
                  <a16:creationId xmlns:a16="http://schemas.microsoft.com/office/drawing/2014/main" id="{E28B11BB-EA9C-4855-BB58-FEFFCF01AD6E}"/>
                </a:ext>
              </a:extLst>
            </p:cNvPr>
            <p:cNvCxnSpPr>
              <a:endCxn id="588" idx="2"/>
            </p:cNvCxnSpPr>
            <p:nvPr/>
          </p:nvCxnSpPr>
          <p:spPr>
            <a:xfrm flipH="1" flipV="1">
              <a:off x="7898621" y="2328999"/>
              <a:ext cx="166670" cy="95407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직선 연결선 563">
              <a:extLst>
                <a:ext uri="{FF2B5EF4-FFF2-40B4-BE49-F238E27FC236}">
                  <a16:creationId xmlns:a16="http://schemas.microsoft.com/office/drawing/2014/main" id="{BB8FA617-77A7-4B9C-8617-DA4870F8C029}"/>
                </a:ext>
              </a:extLst>
            </p:cNvPr>
            <p:cNvCxnSpPr>
              <a:stCxn id="603" idx="2"/>
              <a:endCxn id="587" idx="0"/>
            </p:cNvCxnSpPr>
            <p:nvPr/>
          </p:nvCxnSpPr>
          <p:spPr>
            <a:xfrm flipH="1">
              <a:off x="8235789" y="2081930"/>
              <a:ext cx="345667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직선 연결선 564">
              <a:extLst>
                <a:ext uri="{FF2B5EF4-FFF2-40B4-BE49-F238E27FC236}">
                  <a16:creationId xmlns:a16="http://schemas.microsoft.com/office/drawing/2014/main" id="{B1795535-9A93-420F-AB6F-BC80DE18A4D3}"/>
                </a:ext>
              </a:extLst>
            </p:cNvPr>
            <p:cNvCxnSpPr>
              <a:stCxn id="608" idx="2"/>
              <a:endCxn id="587" idx="0"/>
            </p:cNvCxnSpPr>
            <p:nvPr/>
          </p:nvCxnSpPr>
          <p:spPr>
            <a:xfrm>
              <a:off x="7562423" y="2081930"/>
              <a:ext cx="673366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직선 연결선 565">
              <a:extLst>
                <a:ext uri="{FF2B5EF4-FFF2-40B4-BE49-F238E27FC236}">
                  <a16:creationId xmlns:a16="http://schemas.microsoft.com/office/drawing/2014/main" id="{516E105D-C30B-438A-ABDA-FDFF4E0DA203}"/>
                </a:ext>
              </a:extLst>
            </p:cNvPr>
            <p:cNvCxnSpPr>
              <a:stCxn id="588" idx="0"/>
              <a:endCxn id="603" idx="2"/>
            </p:cNvCxnSpPr>
            <p:nvPr/>
          </p:nvCxnSpPr>
          <p:spPr>
            <a:xfrm flipV="1">
              <a:off x="7898621" y="2081930"/>
              <a:ext cx="682835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직선 연결선 566">
              <a:extLst>
                <a:ext uri="{FF2B5EF4-FFF2-40B4-BE49-F238E27FC236}">
                  <a16:creationId xmlns:a16="http://schemas.microsoft.com/office/drawing/2014/main" id="{C1ED736C-C8FA-4E31-A74F-F45C896054FF}"/>
                </a:ext>
              </a:extLst>
            </p:cNvPr>
            <p:cNvCxnSpPr>
              <a:stCxn id="570" idx="1"/>
              <a:endCxn id="587" idx="2"/>
            </p:cNvCxnSpPr>
            <p:nvPr/>
          </p:nvCxnSpPr>
          <p:spPr>
            <a:xfrm flipV="1">
              <a:off x="8077262" y="2328999"/>
              <a:ext cx="158527" cy="11234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8" name="원통 1789">
              <a:extLst>
                <a:ext uri="{FF2B5EF4-FFF2-40B4-BE49-F238E27FC236}">
                  <a16:creationId xmlns:a16="http://schemas.microsoft.com/office/drawing/2014/main" id="{5591E5C3-D105-4BD2-A842-26AD6A24429D}"/>
                </a:ext>
              </a:extLst>
            </p:cNvPr>
            <p:cNvSpPr/>
            <p:nvPr/>
          </p:nvSpPr>
          <p:spPr>
            <a:xfrm>
              <a:off x="7807262" y="2762234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기타영역</a:t>
              </a:r>
            </a:p>
          </p:txBody>
        </p:sp>
        <p:sp>
          <p:nvSpPr>
            <p:cNvPr id="569" name="원통 1790">
              <a:extLst>
                <a:ext uri="{FF2B5EF4-FFF2-40B4-BE49-F238E27FC236}">
                  <a16:creationId xmlns:a16="http://schemas.microsoft.com/office/drawing/2014/main" id="{062D4C56-7D64-47CD-A7DE-0F7B6432F1DE}"/>
                </a:ext>
              </a:extLst>
            </p:cNvPr>
            <p:cNvSpPr/>
            <p:nvPr/>
          </p:nvSpPr>
          <p:spPr>
            <a:xfrm>
              <a:off x="7807262" y="2598432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이미지</a:t>
              </a:r>
            </a:p>
          </p:txBody>
        </p:sp>
        <p:sp>
          <p:nvSpPr>
            <p:cNvPr id="570" name="원통 1791">
              <a:extLst>
                <a:ext uri="{FF2B5EF4-FFF2-40B4-BE49-F238E27FC236}">
                  <a16:creationId xmlns:a16="http://schemas.microsoft.com/office/drawing/2014/main" id="{0C8FAB18-6D2A-476F-AA4E-12555891CD25}"/>
                </a:ext>
              </a:extLst>
            </p:cNvPr>
            <p:cNvSpPr/>
            <p:nvPr/>
          </p:nvSpPr>
          <p:spPr>
            <a:xfrm>
              <a:off x="7807262" y="2441347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571" name="Rectangle 1095" descr="강-4단">
              <a:extLst>
                <a:ext uri="{FF2B5EF4-FFF2-40B4-BE49-F238E27FC236}">
                  <a16:creationId xmlns:a16="http://schemas.microsoft.com/office/drawing/2014/main" id="{6F203473-6A9A-4E72-9577-B120DC9B1E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1566" y="2809637"/>
              <a:ext cx="246730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DS4300</a:t>
              </a:r>
            </a:p>
          </p:txBody>
        </p:sp>
        <p:grpSp>
          <p:nvGrpSpPr>
            <p:cNvPr id="572" name="그룹 571">
              <a:extLst>
                <a:ext uri="{FF2B5EF4-FFF2-40B4-BE49-F238E27FC236}">
                  <a16:creationId xmlns:a16="http://schemas.microsoft.com/office/drawing/2014/main" id="{644F1297-863C-47D7-9484-F4CA224F6138}"/>
                </a:ext>
              </a:extLst>
            </p:cNvPr>
            <p:cNvGrpSpPr/>
            <p:nvPr/>
          </p:nvGrpSpPr>
          <p:grpSpPr>
            <a:xfrm>
              <a:off x="9759898" y="2256999"/>
              <a:ext cx="568700" cy="72000"/>
              <a:chOff x="1334180" y="3581709"/>
              <a:chExt cx="568700" cy="72000"/>
            </a:xfrm>
          </p:grpSpPr>
          <p:pic>
            <p:nvPicPr>
              <p:cNvPr id="585" name="Picture 436" descr="1200_1">
                <a:extLst>
                  <a:ext uri="{FF2B5EF4-FFF2-40B4-BE49-F238E27FC236}">
                    <a16:creationId xmlns:a16="http://schemas.microsoft.com/office/drawing/2014/main" id="{B90497AB-4A0D-4300-AFF3-F12AE4E8B8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86" name="Picture 438" descr="1200_1">
                <a:extLst>
                  <a:ext uri="{FF2B5EF4-FFF2-40B4-BE49-F238E27FC236}">
                    <a16:creationId xmlns:a16="http://schemas.microsoft.com/office/drawing/2014/main" id="{95CEAEB2-27EC-48B4-8A8E-93B19C2982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73" name="직선 연결선 572">
              <a:extLst>
                <a:ext uri="{FF2B5EF4-FFF2-40B4-BE49-F238E27FC236}">
                  <a16:creationId xmlns:a16="http://schemas.microsoft.com/office/drawing/2014/main" id="{D12963E2-0DBE-47A4-B6A9-308430AA637B}"/>
                </a:ext>
              </a:extLst>
            </p:cNvPr>
            <p:cNvCxnSpPr>
              <a:stCxn id="593" idx="2"/>
              <a:endCxn id="586" idx="0"/>
            </p:cNvCxnSpPr>
            <p:nvPr/>
          </p:nvCxnSpPr>
          <p:spPr>
            <a:xfrm>
              <a:off x="9496065" y="2081930"/>
              <a:ext cx="379599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직선 연결선 573">
              <a:extLst>
                <a:ext uri="{FF2B5EF4-FFF2-40B4-BE49-F238E27FC236}">
                  <a16:creationId xmlns:a16="http://schemas.microsoft.com/office/drawing/2014/main" id="{1CCF71DF-2CC1-4279-BE10-974B33646100}"/>
                </a:ext>
              </a:extLst>
            </p:cNvPr>
            <p:cNvCxnSpPr>
              <a:stCxn id="579" idx="1"/>
              <a:endCxn id="585" idx="2"/>
            </p:cNvCxnSpPr>
            <p:nvPr/>
          </p:nvCxnSpPr>
          <p:spPr>
            <a:xfrm flipV="1">
              <a:off x="9739957" y="2328999"/>
              <a:ext cx="472875" cy="11928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직선 연결선 574">
              <a:extLst>
                <a:ext uri="{FF2B5EF4-FFF2-40B4-BE49-F238E27FC236}">
                  <a16:creationId xmlns:a16="http://schemas.microsoft.com/office/drawing/2014/main" id="{609CF760-0DC8-4BE2-B64B-4BEB592BEA4B}"/>
                </a:ext>
              </a:extLst>
            </p:cNvPr>
            <p:cNvCxnSpPr>
              <a:stCxn id="589" idx="2"/>
              <a:endCxn id="585" idx="0"/>
            </p:cNvCxnSpPr>
            <p:nvPr/>
          </p:nvCxnSpPr>
          <p:spPr>
            <a:xfrm flipH="1">
              <a:off x="10212832" y="1973930"/>
              <a:ext cx="157126" cy="283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직선 연결선 575">
              <a:extLst>
                <a:ext uri="{FF2B5EF4-FFF2-40B4-BE49-F238E27FC236}">
                  <a16:creationId xmlns:a16="http://schemas.microsoft.com/office/drawing/2014/main" id="{F0ADEFE1-463F-4A74-AD8D-103FC71EBD9F}"/>
                </a:ext>
              </a:extLst>
            </p:cNvPr>
            <p:cNvCxnSpPr>
              <a:stCxn id="593" idx="2"/>
              <a:endCxn id="585" idx="0"/>
            </p:cNvCxnSpPr>
            <p:nvPr/>
          </p:nvCxnSpPr>
          <p:spPr>
            <a:xfrm>
              <a:off x="9496065" y="2081930"/>
              <a:ext cx="716767" cy="175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직선 연결선 576">
              <a:extLst>
                <a:ext uri="{FF2B5EF4-FFF2-40B4-BE49-F238E27FC236}">
                  <a16:creationId xmlns:a16="http://schemas.microsoft.com/office/drawing/2014/main" id="{D91D3BE6-EC28-471F-B12D-391DF690CC00}"/>
                </a:ext>
              </a:extLst>
            </p:cNvPr>
            <p:cNvCxnSpPr>
              <a:stCxn id="586" idx="0"/>
              <a:endCxn id="589" idx="2"/>
            </p:cNvCxnSpPr>
            <p:nvPr/>
          </p:nvCxnSpPr>
          <p:spPr>
            <a:xfrm flipV="1">
              <a:off x="9875664" y="1973930"/>
              <a:ext cx="494294" cy="28306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직선 연결선 577">
              <a:extLst>
                <a:ext uri="{FF2B5EF4-FFF2-40B4-BE49-F238E27FC236}">
                  <a16:creationId xmlns:a16="http://schemas.microsoft.com/office/drawing/2014/main" id="{EFBDAF70-3F26-4D40-8673-4AFF2FA7E263}"/>
                </a:ext>
              </a:extLst>
            </p:cNvPr>
            <p:cNvCxnSpPr>
              <a:stCxn id="581" idx="1"/>
              <a:endCxn id="586" idx="2"/>
            </p:cNvCxnSpPr>
            <p:nvPr/>
          </p:nvCxnSpPr>
          <p:spPr>
            <a:xfrm flipH="1" flipV="1">
              <a:off x="9875664" y="2328999"/>
              <a:ext cx="499266" cy="11234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9" name="원통 1800">
              <a:extLst>
                <a:ext uri="{FF2B5EF4-FFF2-40B4-BE49-F238E27FC236}">
                  <a16:creationId xmlns:a16="http://schemas.microsoft.com/office/drawing/2014/main" id="{BC468484-5B08-4006-8103-F3AB80C4E969}"/>
                </a:ext>
              </a:extLst>
            </p:cNvPr>
            <p:cNvSpPr/>
            <p:nvPr/>
          </p:nvSpPr>
          <p:spPr>
            <a:xfrm>
              <a:off x="9469957" y="2448279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기타영역</a:t>
              </a:r>
            </a:p>
          </p:txBody>
        </p:sp>
        <p:sp>
          <p:nvSpPr>
            <p:cNvPr id="580" name="원통 1801">
              <a:extLst>
                <a:ext uri="{FF2B5EF4-FFF2-40B4-BE49-F238E27FC236}">
                  <a16:creationId xmlns:a16="http://schemas.microsoft.com/office/drawing/2014/main" id="{4598E13E-A533-483B-8AF8-6DD5F4FF7F4F}"/>
                </a:ext>
              </a:extLst>
            </p:cNvPr>
            <p:cNvSpPr/>
            <p:nvPr/>
          </p:nvSpPr>
          <p:spPr>
            <a:xfrm>
              <a:off x="10104930" y="2598432"/>
              <a:ext cx="540000" cy="180000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이미지</a:t>
              </a:r>
            </a:p>
          </p:txBody>
        </p:sp>
        <p:sp>
          <p:nvSpPr>
            <p:cNvPr id="581" name="원통 1802">
              <a:extLst>
                <a:ext uri="{FF2B5EF4-FFF2-40B4-BE49-F238E27FC236}">
                  <a16:creationId xmlns:a16="http://schemas.microsoft.com/office/drawing/2014/main" id="{FC189F4D-0897-46D0-A72C-90B5BDF3A938}"/>
                </a:ext>
              </a:extLst>
            </p:cNvPr>
            <p:cNvSpPr/>
            <p:nvPr/>
          </p:nvSpPr>
          <p:spPr>
            <a:xfrm>
              <a:off x="10104930" y="2441347"/>
              <a:ext cx="540000" cy="180000"/>
            </a:xfrm>
            <a:prstGeom prst="can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cxnSp>
          <p:nvCxnSpPr>
            <p:cNvPr id="582" name="직선 연결선 581">
              <a:extLst>
                <a:ext uri="{FF2B5EF4-FFF2-40B4-BE49-F238E27FC236}">
                  <a16:creationId xmlns:a16="http://schemas.microsoft.com/office/drawing/2014/main" id="{17FC57D8-F368-430D-876B-6249DA0EFA5C}"/>
                </a:ext>
              </a:extLst>
            </p:cNvPr>
            <p:cNvCxnSpPr>
              <a:stCxn id="586" idx="2"/>
              <a:endCxn id="579" idx="1"/>
            </p:cNvCxnSpPr>
            <p:nvPr/>
          </p:nvCxnSpPr>
          <p:spPr>
            <a:xfrm flipH="1">
              <a:off x="9739957" y="2328999"/>
              <a:ext cx="135707" cy="11928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직선 연결선 582">
              <a:extLst>
                <a:ext uri="{FF2B5EF4-FFF2-40B4-BE49-F238E27FC236}">
                  <a16:creationId xmlns:a16="http://schemas.microsoft.com/office/drawing/2014/main" id="{9339CD14-A963-40D4-9AAC-807B1168C477}"/>
                </a:ext>
              </a:extLst>
            </p:cNvPr>
            <p:cNvCxnSpPr>
              <a:stCxn id="585" idx="2"/>
              <a:endCxn id="581" idx="1"/>
            </p:cNvCxnSpPr>
            <p:nvPr/>
          </p:nvCxnSpPr>
          <p:spPr>
            <a:xfrm>
              <a:off x="10212832" y="2328999"/>
              <a:ext cx="162098" cy="11234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4" name="Rectangle 1095" descr="강-4단">
              <a:extLst>
                <a:ext uri="{FF2B5EF4-FFF2-40B4-BE49-F238E27FC236}">
                  <a16:creationId xmlns:a16="http://schemas.microsoft.com/office/drawing/2014/main" id="{A052E6B3-7907-4896-9BAB-5DC251F04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44140" y="2683760"/>
              <a:ext cx="198265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P6550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500C0E-763E-4148-97C9-43BFC8AD9260}"/>
              </a:ext>
            </a:extLst>
          </p:cNvPr>
          <p:cNvGrpSpPr/>
          <p:nvPr/>
        </p:nvGrpSpPr>
        <p:grpSpPr>
          <a:xfrm>
            <a:off x="3213653" y="4249670"/>
            <a:ext cx="1319697" cy="827297"/>
            <a:chOff x="3931226" y="956041"/>
            <a:chExt cx="1813612" cy="1355569"/>
          </a:xfrm>
        </p:grpSpPr>
        <p:sp>
          <p:nvSpPr>
            <p:cNvPr id="541" name="AutoShape 73">
              <a:extLst>
                <a:ext uri="{FF2B5EF4-FFF2-40B4-BE49-F238E27FC236}">
                  <a16:creationId xmlns:a16="http://schemas.microsoft.com/office/drawing/2014/main" id="{93BF99A7-02B7-44EA-8D6F-8772DFA0B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226" y="1083039"/>
              <a:ext cx="1813612" cy="1228571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42" name="Rectangle 78">
              <a:extLst>
                <a:ext uri="{FF2B5EF4-FFF2-40B4-BE49-F238E27FC236}">
                  <a16:creationId xmlns:a16="http://schemas.microsoft.com/office/drawing/2014/main" id="{1FD79758-47B8-4D85-A0F2-65DF0835A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1226" y="956041"/>
              <a:ext cx="1813612" cy="206140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차세대 업무지원계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543" name="그룹 542">
              <a:extLst>
                <a:ext uri="{FF2B5EF4-FFF2-40B4-BE49-F238E27FC236}">
                  <a16:creationId xmlns:a16="http://schemas.microsoft.com/office/drawing/2014/main" id="{36999D37-913C-413A-B2AA-D06558C943C8}"/>
                </a:ext>
              </a:extLst>
            </p:cNvPr>
            <p:cNvGrpSpPr/>
            <p:nvPr/>
          </p:nvGrpSpPr>
          <p:grpSpPr>
            <a:xfrm>
              <a:off x="4930764" y="1282021"/>
              <a:ext cx="771065" cy="462775"/>
              <a:chOff x="5584659" y="2590927"/>
              <a:chExt cx="771065" cy="462775"/>
            </a:xfrm>
          </p:grpSpPr>
          <p:sp>
            <p:nvSpPr>
              <p:cNvPr id="552" name="AutoShape 102">
                <a:extLst>
                  <a:ext uri="{FF2B5EF4-FFF2-40B4-BE49-F238E27FC236}">
                    <a16:creationId xmlns:a16="http://schemas.microsoft.com/office/drawing/2014/main" id="{59007324-E989-4BEA-9B8F-86631C82A6D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53" name="AutoShape 102">
                <a:extLst>
                  <a:ext uri="{FF2B5EF4-FFF2-40B4-BE49-F238E27FC236}">
                    <a16:creationId xmlns:a16="http://schemas.microsoft.com/office/drawing/2014/main" id="{A312175A-B754-4D81-B15F-F145C55DFC2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(4C/16G)</a:t>
                </a:r>
              </a:p>
            </p:txBody>
          </p:sp>
          <p:sp>
            <p:nvSpPr>
              <p:cNvPr id="554" name="Rectangle 78">
                <a:extLst>
                  <a:ext uri="{FF2B5EF4-FFF2-40B4-BE49-F238E27FC236}">
                    <a16:creationId xmlns:a16="http://schemas.microsoft.com/office/drawing/2014/main" id="{3B6D745B-83F0-44F1-B988-CD04F7B65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</p:txBody>
          </p:sp>
        </p:grpSp>
        <p:grpSp>
          <p:nvGrpSpPr>
            <p:cNvPr id="544" name="그룹 543">
              <a:extLst>
                <a:ext uri="{FF2B5EF4-FFF2-40B4-BE49-F238E27FC236}">
                  <a16:creationId xmlns:a16="http://schemas.microsoft.com/office/drawing/2014/main" id="{8EB7DAFA-4C97-41E3-B1F4-607599A392A1}"/>
                </a:ext>
              </a:extLst>
            </p:cNvPr>
            <p:cNvGrpSpPr/>
            <p:nvPr/>
          </p:nvGrpSpPr>
          <p:grpSpPr>
            <a:xfrm>
              <a:off x="4042298" y="1289179"/>
              <a:ext cx="771065" cy="462775"/>
              <a:chOff x="5584659" y="2590927"/>
              <a:chExt cx="771065" cy="462775"/>
            </a:xfrm>
          </p:grpSpPr>
          <p:sp>
            <p:nvSpPr>
              <p:cNvPr id="549" name="AutoShape 102">
                <a:extLst>
                  <a:ext uri="{FF2B5EF4-FFF2-40B4-BE49-F238E27FC236}">
                    <a16:creationId xmlns:a16="http://schemas.microsoft.com/office/drawing/2014/main" id="{322AA85E-D46F-439B-9316-A16CB55CFFD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50" name="AutoShape 102">
                <a:extLst>
                  <a:ext uri="{FF2B5EF4-FFF2-40B4-BE49-F238E27FC236}">
                    <a16:creationId xmlns:a16="http://schemas.microsoft.com/office/drawing/2014/main" id="{FD508489-9796-4B16-9DAB-82849194317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(6C/24G)</a:t>
                </a:r>
              </a:p>
            </p:txBody>
          </p:sp>
          <p:sp>
            <p:nvSpPr>
              <p:cNvPr id="551" name="Rectangle 78">
                <a:extLst>
                  <a:ext uri="{FF2B5EF4-FFF2-40B4-BE49-F238E27FC236}">
                    <a16:creationId xmlns:a16="http://schemas.microsoft.com/office/drawing/2014/main" id="{652E6A8F-25E7-4F37-B725-1D8EF7AFC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</p:grpSp>
        <p:grpSp>
          <p:nvGrpSpPr>
            <p:cNvPr id="545" name="그룹 544">
              <a:extLst>
                <a:ext uri="{FF2B5EF4-FFF2-40B4-BE49-F238E27FC236}">
                  <a16:creationId xmlns:a16="http://schemas.microsoft.com/office/drawing/2014/main" id="{F084DFE0-52BF-4C95-9695-EE7417C4ED42}"/>
                </a:ext>
              </a:extLst>
            </p:cNvPr>
            <p:cNvGrpSpPr/>
            <p:nvPr/>
          </p:nvGrpSpPr>
          <p:grpSpPr>
            <a:xfrm>
              <a:off x="4496168" y="1807561"/>
              <a:ext cx="771065" cy="462775"/>
              <a:chOff x="5584659" y="2590927"/>
              <a:chExt cx="771065" cy="462775"/>
            </a:xfrm>
          </p:grpSpPr>
          <p:sp>
            <p:nvSpPr>
              <p:cNvPr id="546" name="AutoShape 102">
                <a:extLst>
                  <a:ext uri="{FF2B5EF4-FFF2-40B4-BE49-F238E27FC236}">
                    <a16:creationId xmlns:a16="http://schemas.microsoft.com/office/drawing/2014/main" id="{0DE5E0CA-DF28-4169-A5D8-D6C2288EAFD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47" name="AutoShape 102">
                <a:extLst>
                  <a:ext uri="{FF2B5EF4-FFF2-40B4-BE49-F238E27FC236}">
                    <a16:creationId xmlns:a16="http://schemas.microsoft.com/office/drawing/2014/main" id="{F6E63E22-36C1-408A-81F3-20C4A59EE50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대용량 메일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(16C/64G)</a:t>
                </a:r>
              </a:p>
            </p:txBody>
          </p:sp>
          <p:sp>
            <p:nvSpPr>
              <p:cNvPr id="548" name="Rectangle 78">
                <a:extLst>
                  <a:ext uri="{FF2B5EF4-FFF2-40B4-BE49-F238E27FC236}">
                    <a16:creationId xmlns:a16="http://schemas.microsoft.com/office/drawing/2014/main" id="{BF9808B4-C443-443E-9AE8-281DCF47B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대용량 메일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315515-BD86-40AA-9025-BFDB32180F47}"/>
              </a:ext>
            </a:extLst>
          </p:cNvPr>
          <p:cNvGrpSpPr/>
          <p:nvPr/>
        </p:nvGrpSpPr>
        <p:grpSpPr>
          <a:xfrm>
            <a:off x="3208801" y="92723"/>
            <a:ext cx="2682255" cy="1270705"/>
            <a:chOff x="8382377" y="4256524"/>
            <a:chExt cx="3686126" cy="2082115"/>
          </a:xfrm>
        </p:grpSpPr>
        <p:sp>
          <p:nvSpPr>
            <p:cNvPr id="495" name="AutoShape 73">
              <a:extLst>
                <a:ext uri="{FF2B5EF4-FFF2-40B4-BE49-F238E27FC236}">
                  <a16:creationId xmlns:a16="http://schemas.microsoft.com/office/drawing/2014/main" id="{B2A33FEF-761C-4747-B4E9-BB1DE04FE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377" y="4383522"/>
              <a:ext cx="3686126" cy="1955117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96" name="Rectangle 78">
              <a:extLst>
                <a:ext uri="{FF2B5EF4-FFF2-40B4-BE49-F238E27FC236}">
                  <a16:creationId xmlns:a16="http://schemas.microsoft.com/office/drawing/2014/main" id="{0F77939A-FFE7-435E-ADD6-0BB0DE62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2377" y="4256524"/>
              <a:ext cx="3686126" cy="251853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차세대 정보계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A45CC795-E9F0-4CD1-BF09-A1CAA321BFE2}"/>
                </a:ext>
              </a:extLst>
            </p:cNvPr>
            <p:cNvGrpSpPr/>
            <p:nvPr/>
          </p:nvGrpSpPr>
          <p:grpSpPr>
            <a:xfrm>
              <a:off x="10227795" y="4590359"/>
              <a:ext cx="1790098" cy="462775"/>
              <a:chOff x="5584659" y="2590927"/>
              <a:chExt cx="1790098" cy="462775"/>
            </a:xfrm>
          </p:grpSpPr>
          <p:grpSp>
            <p:nvGrpSpPr>
              <p:cNvPr id="532" name="그룹 531">
                <a:extLst>
                  <a:ext uri="{FF2B5EF4-FFF2-40B4-BE49-F238E27FC236}">
                    <a16:creationId xmlns:a16="http://schemas.microsoft.com/office/drawing/2014/main" id="{B5F5B186-0101-4098-AAAA-CD952A00AE95}"/>
                  </a:ext>
                </a:extLst>
              </p:cNvPr>
              <p:cNvGrpSpPr/>
              <p:nvPr/>
            </p:nvGrpSpPr>
            <p:grpSpPr>
              <a:xfrm>
                <a:off x="5584659" y="2590927"/>
                <a:ext cx="771065" cy="462775"/>
                <a:chOff x="5584659" y="2590927"/>
                <a:chExt cx="771065" cy="462775"/>
              </a:xfrm>
            </p:grpSpPr>
            <p:sp>
              <p:nvSpPr>
                <p:cNvPr id="538" name="AutoShape 102">
                  <a:extLst>
                    <a:ext uri="{FF2B5EF4-FFF2-40B4-BE49-F238E27FC236}">
                      <a16:creationId xmlns:a16="http://schemas.microsoft.com/office/drawing/2014/main" id="{799B1325-9A49-4EAE-A78B-B4532DB9C5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729702"/>
                  <a:ext cx="771065" cy="324000"/>
                </a:xfrm>
                <a:prstGeom prst="roundRect">
                  <a:avLst>
                    <a:gd name="adj" fmla="val 1036"/>
                  </a:avLst>
                </a:prstGeom>
                <a:noFill/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  <p:txBody>
                <a:bodyPr lIns="90000" tIns="108000" rIns="90000" bIns="0" rtlCol="0" anchor="t" anchorCtr="0"/>
                <a:lstStyle/>
                <a:p>
                  <a:pPr marL="88900" indent="-88900">
                    <a:spcBef>
                      <a:spcPts val="300"/>
                    </a:spcBef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</a:pPr>
                  <a:endParaRPr lang="ko-KR" altLang="en-US" sz="600" kern="0" dirty="0">
                    <a:latin typeface="+mn-ea"/>
                  </a:endParaRPr>
                </a:p>
              </p:txBody>
            </p:sp>
            <p:sp>
              <p:nvSpPr>
                <p:cNvPr id="539" name="AutoShape 102">
                  <a:extLst>
                    <a:ext uri="{FF2B5EF4-FFF2-40B4-BE49-F238E27FC236}">
                      <a16:creationId xmlns:a16="http://schemas.microsoft.com/office/drawing/2014/main" id="{A9B040AD-4179-40CA-BBC8-61121C6482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590927"/>
                  <a:ext cx="771065" cy="252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AD00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ko-KR" altLang="en-US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정보계 운영 </a:t>
                  </a: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DW #1</a:t>
                  </a:r>
                </a:p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(16C/64G)</a:t>
                  </a:r>
                </a:p>
              </p:txBody>
            </p:sp>
            <p:sp>
              <p:nvSpPr>
                <p:cNvPr id="540" name="Rectangle 78">
                  <a:extLst>
                    <a:ext uri="{FF2B5EF4-FFF2-40B4-BE49-F238E27FC236}">
                      <a16:creationId xmlns:a16="http://schemas.microsoft.com/office/drawing/2014/main" id="{8E1B19C0-6A17-43FF-81D1-1F603CCBBA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288960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정보계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DW #1</a:t>
                  </a:r>
                </a:p>
              </p:txBody>
            </p:sp>
          </p:grpSp>
          <p:grpSp>
            <p:nvGrpSpPr>
              <p:cNvPr id="533" name="그룹 532">
                <a:extLst>
                  <a:ext uri="{FF2B5EF4-FFF2-40B4-BE49-F238E27FC236}">
                    <a16:creationId xmlns:a16="http://schemas.microsoft.com/office/drawing/2014/main" id="{3B815C1B-BE2E-4CD1-9209-BFE59C4739FB}"/>
                  </a:ext>
                </a:extLst>
              </p:cNvPr>
              <p:cNvGrpSpPr/>
              <p:nvPr/>
            </p:nvGrpSpPr>
            <p:grpSpPr>
              <a:xfrm>
                <a:off x="6603692" y="2590927"/>
                <a:ext cx="771065" cy="462775"/>
                <a:chOff x="5584659" y="2590927"/>
                <a:chExt cx="771065" cy="462775"/>
              </a:xfrm>
            </p:grpSpPr>
            <p:sp>
              <p:nvSpPr>
                <p:cNvPr id="535" name="AutoShape 102">
                  <a:extLst>
                    <a:ext uri="{FF2B5EF4-FFF2-40B4-BE49-F238E27FC236}">
                      <a16:creationId xmlns:a16="http://schemas.microsoft.com/office/drawing/2014/main" id="{7AC99712-EB95-47E8-A8F2-207A7E05DC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729702"/>
                  <a:ext cx="771065" cy="324000"/>
                </a:xfrm>
                <a:prstGeom prst="roundRect">
                  <a:avLst>
                    <a:gd name="adj" fmla="val 1036"/>
                  </a:avLst>
                </a:prstGeom>
                <a:noFill/>
                <a:ln w="635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  <p:txBody>
                <a:bodyPr lIns="90000" tIns="108000" rIns="90000" bIns="0" rtlCol="0" anchor="t" anchorCtr="0"/>
                <a:lstStyle/>
                <a:p>
                  <a:pPr marL="88900" indent="-88900">
                    <a:spcBef>
                      <a:spcPts val="300"/>
                    </a:spcBef>
                    <a:buClr>
                      <a:schemeClr val="tx1">
                        <a:lumMod val="85000"/>
                        <a:lumOff val="15000"/>
                      </a:schemeClr>
                    </a:buClr>
                    <a:buSzPct val="80000"/>
                    <a:buFont typeface="Arial" pitchFamily="34" charset="0"/>
                    <a:buChar char="•"/>
                  </a:pPr>
                  <a:endParaRPr lang="ko-KR" altLang="en-US" sz="600" kern="0" dirty="0">
                    <a:latin typeface="+mn-ea"/>
                  </a:endParaRPr>
                </a:p>
              </p:txBody>
            </p:sp>
            <p:sp>
              <p:nvSpPr>
                <p:cNvPr id="536" name="AutoShape 102">
                  <a:extLst>
                    <a:ext uri="{FF2B5EF4-FFF2-40B4-BE49-F238E27FC236}">
                      <a16:creationId xmlns:a16="http://schemas.microsoft.com/office/drawing/2014/main" id="{C567CCF3-CDE9-4C12-9ADE-4FD8A3ACA9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blackGray">
                <a:xfrm>
                  <a:off x="5584659" y="2590927"/>
                  <a:ext cx="771065" cy="252000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AD00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ko-KR" altLang="en-US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정보계 운영 </a:t>
                  </a: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DW #2</a:t>
                  </a:r>
                </a:p>
                <a:p>
                  <a:pPr marL="110419" lvl="1" indent="-110419" algn="ctr" defTabSz="1043056" fontAlgn="base">
                    <a:lnSpc>
                      <a:spcPct val="110000"/>
                    </a:lnSpc>
                    <a:spcAft>
                      <a:spcPts val="220"/>
                    </a:spcAft>
                    <a:buClr>
                      <a:srgbClr val="0000FF"/>
                    </a:buClr>
                    <a:buSzPct val="140000"/>
                    <a:tabLst>
                      <a:tab pos="5648325" algn="l"/>
                    </a:tabLst>
                  </a:pPr>
                  <a:r>
                    <a:rPr lang="en-US" altLang="ko-KR" sz="3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(16C/64G)</a:t>
                  </a:r>
                </a:p>
              </p:txBody>
            </p:sp>
            <p:sp>
              <p:nvSpPr>
                <p:cNvPr id="537" name="Rectangle 78">
                  <a:extLst>
                    <a:ext uri="{FF2B5EF4-FFF2-40B4-BE49-F238E27FC236}">
                      <a16:creationId xmlns:a16="http://schemas.microsoft.com/office/drawing/2014/main" id="{2F643B50-EB7E-454C-BB2D-FBDD006D6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10191" y="2889601"/>
                  <a:ext cx="720000" cy="108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noFill/>
                </a:ln>
                <a:effectLst>
                  <a:innerShdw blurRad="63500" dir="5400000">
                    <a:prstClr val="black">
                      <a:alpha val="21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0" lvl="1" algn="ctr" defTabSz="1092535" fontAlgn="base">
                    <a:buClr>
                      <a:srgbClr val="3271AA"/>
                    </a:buClr>
                    <a:buSzPct val="140000"/>
                    <a:tabLst>
                      <a:tab pos="814888" algn="l"/>
                    </a:tabLst>
                    <a:defRPr/>
                  </a:pPr>
                  <a:r>
                    <a:rPr lang="ko-KR" altLang="en-US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정보계 운영 </a:t>
                  </a:r>
                  <a:r>
                    <a:rPr lang="en-US" altLang="ko-KR" sz="300" kern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ea"/>
                      <a:sym typeface="맑은 고딕" pitchFamily="2" charset="2"/>
                    </a:rPr>
                    <a:t>DW #2</a:t>
                  </a:r>
                </a:p>
              </p:txBody>
            </p:sp>
          </p:grpSp>
          <p:sp>
            <p:nvSpPr>
              <p:cNvPr id="534" name="타원 533">
                <a:extLst>
                  <a:ext uri="{FF2B5EF4-FFF2-40B4-BE49-F238E27FC236}">
                    <a16:creationId xmlns:a16="http://schemas.microsoft.com/office/drawing/2014/main" id="{84996355-84B3-48F5-B781-F5FE9C780AC5}"/>
                  </a:ext>
                </a:extLst>
              </p:cNvPr>
              <p:cNvSpPr/>
              <p:nvPr/>
            </p:nvSpPr>
            <p:spPr>
              <a:xfrm>
                <a:off x="6304237" y="2896332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98" name="그룹 497">
              <a:extLst>
                <a:ext uri="{FF2B5EF4-FFF2-40B4-BE49-F238E27FC236}">
                  <a16:creationId xmlns:a16="http://schemas.microsoft.com/office/drawing/2014/main" id="{A1EE797B-4858-4893-A66A-0E58B608C403}"/>
                </a:ext>
              </a:extLst>
            </p:cNvPr>
            <p:cNvGrpSpPr/>
            <p:nvPr/>
          </p:nvGrpSpPr>
          <p:grpSpPr>
            <a:xfrm>
              <a:off x="8443346" y="5114061"/>
              <a:ext cx="771065" cy="462775"/>
              <a:chOff x="5584659" y="2590927"/>
              <a:chExt cx="771065" cy="462775"/>
            </a:xfrm>
          </p:grpSpPr>
          <p:sp>
            <p:nvSpPr>
              <p:cNvPr id="529" name="AutoShape 102">
                <a:extLst>
                  <a:ext uri="{FF2B5EF4-FFF2-40B4-BE49-F238E27FC236}">
                    <a16:creationId xmlns:a16="http://schemas.microsoft.com/office/drawing/2014/main" id="{2A6A384A-35C5-4164-9EA6-8872D5DA5E1C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30" name="AutoShape 102">
                <a:extLst>
                  <a:ext uri="{FF2B5EF4-FFF2-40B4-BE49-F238E27FC236}">
                    <a16:creationId xmlns:a16="http://schemas.microsoft.com/office/drawing/2014/main" id="{21FF42EB-DA7C-4F4D-A0C0-3F9E31DF15B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BI(OLAP/SAS)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(8C/32G)</a:t>
                </a:r>
              </a:p>
            </p:txBody>
          </p:sp>
          <p:sp>
            <p:nvSpPr>
              <p:cNvPr id="531" name="Rectangle 78">
                <a:extLst>
                  <a:ext uri="{FF2B5EF4-FFF2-40B4-BE49-F238E27FC236}">
                    <a16:creationId xmlns:a16="http://schemas.microsoft.com/office/drawing/2014/main" id="{088614E9-8A59-47E4-A41F-87CD5D93E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BI</a:t>
                </a:r>
              </a:p>
            </p:txBody>
          </p:sp>
        </p:grpSp>
        <p:grpSp>
          <p:nvGrpSpPr>
            <p:cNvPr id="499" name="그룹 498">
              <a:extLst>
                <a:ext uri="{FF2B5EF4-FFF2-40B4-BE49-F238E27FC236}">
                  <a16:creationId xmlns:a16="http://schemas.microsoft.com/office/drawing/2014/main" id="{9104E460-1CD4-4F2E-BD7F-780357CBC55F}"/>
                </a:ext>
              </a:extLst>
            </p:cNvPr>
            <p:cNvGrpSpPr/>
            <p:nvPr/>
          </p:nvGrpSpPr>
          <p:grpSpPr>
            <a:xfrm>
              <a:off x="9313407" y="5114061"/>
              <a:ext cx="771065" cy="462775"/>
              <a:chOff x="5584659" y="2590927"/>
              <a:chExt cx="771065" cy="462775"/>
            </a:xfrm>
          </p:grpSpPr>
          <p:sp>
            <p:nvSpPr>
              <p:cNvPr id="526" name="AutoShape 102">
                <a:extLst>
                  <a:ext uri="{FF2B5EF4-FFF2-40B4-BE49-F238E27FC236}">
                    <a16:creationId xmlns:a16="http://schemas.microsoft.com/office/drawing/2014/main" id="{1322EB07-33F1-452D-85C9-671935F9890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27" name="AutoShape 102">
                <a:extLst>
                  <a:ext uri="{FF2B5EF4-FFF2-40B4-BE49-F238E27FC236}">
                    <a16:creationId xmlns:a16="http://schemas.microsoft.com/office/drawing/2014/main" id="{6143576E-0B3D-406B-B7D7-F9018E1F0B0C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분석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(DataMart)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(8C/32G)</a:t>
                </a:r>
              </a:p>
            </p:txBody>
          </p:sp>
          <p:sp>
            <p:nvSpPr>
              <p:cNvPr id="528" name="Rectangle 78">
                <a:extLst>
                  <a:ext uri="{FF2B5EF4-FFF2-40B4-BE49-F238E27FC236}">
                    <a16:creationId xmlns:a16="http://schemas.microsoft.com/office/drawing/2014/main" id="{78F09799-A2E9-4C89-B80B-8D3BCB43A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 분석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sp>
          <p:nvSpPr>
            <p:cNvPr id="500" name="Rectangle 1095" descr="강-4단">
              <a:extLst>
                <a:ext uri="{FF2B5EF4-FFF2-40B4-BE49-F238E27FC236}">
                  <a16:creationId xmlns:a16="http://schemas.microsoft.com/office/drawing/2014/main" id="{B9EE0F5C-D064-4E3D-A339-0BB191649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8478" y="6103617"/>
              <a:ext cx="658681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V7000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100TB</a:t>
              </a:r>
            </a:p>
          </p:txBody>
        </p: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A59F3F08-03EA-4F77-B526-F813092C4478}"/>
                </a:ext>
              </a:extLst>
            </p:cNvPr>
            <p:cNvGrpSpPr/>
            <p:nvPr/>
          </p:nvGrpSpPr>
          <p:grpSpPr>
            <a:xfrm>
              <a:off x="10579505" y="5295248"/>
              <a:ext cx="1115998" cy="756000"/>
              <a:chOff x="669434" y="3176415"/>
              <a:chExt cx="1115998" cy="756000"/>
            </a:xfrm>
          </p:grpSpPr>
          <p:grpSp>
            <p:nvGrpSpPr>
              <p:cNvPr id="519" name="그룹 570">
                <a:extLst>
                  <a:ext uri="{FF2B5EF4-FFF2-40B4-BE49-F238E27FC236}">
                    <a16:creationId xmlns:a16="http://schemas.microsoft.com/office/drawing/2014/main" id="{B1199A3B-8D6F-4455-81A8-4C6E4081AAA9}"/>
                  </a:ext>
                </a:extLst>
              </p:cNvPr>
              <p:cNvGrpSpPr/>
              <p:nvPr/>
            </p:nvGrpSpPr>
            <p:grpSpPr>
              <a:xfrm>
                <a:off x="669434" y="3176415"/>
                <a:ext cx="1115998" cy="756000"/>
                <a:chOff x="8773755" y="8036998"/>
                <a:chExt cx="612067" cy="720081"/>
              </a:xfrm>
            </p:grpSpPr>
            <p:pic>
              <p:nvPicPr>
                <p:cNvPr id="524" name="Picture 27" descr="ds8000array">
                  <a:extLst>
                    <a:ext uri="{FF2B5EF4-FFF2-40B4-BE49-F238E27FC236}">
                      <a16:creationId xmlns:a16="http://schemas.microsoft.com/office/drawing/2014/main" id="{AD041678-A4C3-472B-AD15-20E4AAA72B6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9025782" y="8036999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25" name="Picture 27" descr="ds8000array">
                  <a:extLst>
                    <a:ext uri="{FF2B5EF4-FFF2-40B4-BE49-F238E27FC236}">
                      <a16:creationId xmlns:a16="http://schemas.microsoft.com/office/drawing/2014/main" id="{8A56ED3E-6835-4446-B8D5-525E965E067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8773755" y="8036998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20" name="원통 1741">
                <a:extLst>
                  <a:ext uri="{FF2B5EF4-FFF2-40B4-BE49-F238E27FC236}">
                    <a16:creationId xmlns:a16="http://schemas.microsoft.com/office/drawing/2014/main" id="{CF174BEF-AF28-45BC-9985-DE965ECE0557}"/>
                  </a:ext>
                </a:extLst>
              </p:cNvPr>
              <p:cNvSpPr/>
              <p:nvPr/>
            </p:nvSpPr>
            <p:spPr>
              <a:xfrm>
                <a:off x="686332" y="344052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이미지</a:t>
                </a:r>
              </a:p>
            </p:txBody>
          </p:sp>
          <p:sp>
            <p:nvSpPr>
              <p:cNvPr id="521" name="원통 1742">
                <a:extLst>
                  <a:ext uri="{FF2B5EF4-FFF2-40B4-BE49-F238E27FC236}">
                    <a16:creationId xmlns:a16="http://schemas.microsoft.com/office/drawing/2014/main" id="{15DC28BD-0A8A-43A8-A351-7DD298FB5A73}"/>
                  </a:ext>
                </a:extLst>
              </p:cNvPr>
              <p:cNvSpPr/>
              <p:nvPr/>
            </p:nvSpPr>
            <p:spPr>
              <a:xfrm>
                <a:off x="1243963" y="3440523"/>
                <a:ext cx="540000" cy="180000"/>
              </a:xfrm>
              <a:prstGeom prst="can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75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복제</a:t>
                </a:r>
              </a:p>
            </p:txBody>
          </p:sp>
          <p:sp>
            <p:nvSpPr>
              <p:cNvPr id="522" name="원통 1743">
                <a:extLst>
                  <a:ext uri="{FF2B5EF4-FFF2-40B4-BE49-F238E27FC236}">
                    <a16:creationId xmlns:a16="http://schemas.microsoft.com/office/drawing/2014/main" id="{51D17B48-FDA2-4D72-88B6-A3DDEEA4C6A2}"/>
                  </a:ext>
                </a:extLst>
              </p:cNvPr>
              <p:cNvSpPr/>
              <p:nvPr/>
            </p:nvSpPr>
            <p:spPr>
              <a:xfrm>
                <a:off x="975976" y="324287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Data</a:t>
                </a:r>
                <a:endParaRPr lang="ko-KR" altLang="en-US" sz="300" b="1" dirty="0">
                  <a:latin typeface="+mn-ea"/>
                </a:endParaRPr>
              </a:p>
            </p:txBody>
          </p:sp>
          <p:sp>
            <p:nvSpPr>
              <p:cNvPr id="523" name="원통 1744">
                <a:extLst>
                  <a:ext uri="{FF2B5EF4-FFF2-40B4-BE49-F238E27FC236}">
                    <a16:creationId xmlns:a16="http://schemas.microsoft.com/office/drawing/2014/main" id="{6755CDC4-A0EA-4163-A541-93EE7F427FDC}"/>
                  </a:ext>
                </a:extLst>
              </p:cNvPr>
              <p:cNvSpPr/>
              <p:nvPr/>
            </p:nvSpPr>
            <p:spPr>
              <a:xfrm>
                <a:off x="975976" y="3640150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기타영역</a:t>
                </a:r>
              </a:p>
            </p:txBody>
          </p:sp>
        </p:grpSp>
        <p:grpSp>
          <p:nvGrpSpPr>
            <p:cNvPr id="502" name="그룹 501">
              <a:extLst>
                <a:ext uri="{FF2B5EF4-FFF2-40B4-BE49-F238E27FC236}">
                  <a16:creationId xmlns:a16="http://schemas.microsoft.com/office/drawing/2014/main" id="{D3C7FB47-CA6A-40A9-868D-61CD4141F4CC}"/>
                </a:ext>
              </a:extLst>
            </p:cNvPr>
            <p:cNvGrpSpPr/>
            <p:nvPr/>
          </p:nvGrpSpPr>
          <p:grpSpPr>
            <a:xfrm>
              <a:off x="10869924" y="5180619"/>
              <a:ext cx="568700" cy="72000"/>
              <a:chOff x="1334180" y="3581709"/>
              <a:chExt cx="568700" cy="72000"/>
            </a:xfrm>
          </p:grpSpPr>
          <p:pic>
            <p:nvPicPr>
              <p:cNvPr id="517" name="Picture 436" descr="1200_1">
                <a:extLst>
                  <a:ext uri="{FF2B5EF4-FFF2-40B4-BE49-F238E27FC236}">
                    <a16:creationId xmlns:a16="http://schemas.microsoft.com/office/drawing/2014/main" id="{49488E66-8DCF-4E84-B050-5B569C780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8" name="Picture 438" descr="1200_1">
                <a:extLst>
                  <a:ext uri="{FF2B5EF4-FFF2-40B4-BE49-F238E27FC236}">
                    <a16:creationId xmlns:a16="http://schemas.microsoft.com/office/drawing/2014/main" id="{4FCDB950-33FA-431F-9BAC-4B6C5D608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503" name="직선 연결선 502">
              <a:extLst>
                <a:ext uri="{FF2B5EF4-FFF2-40B4-BE49-F238E27FC236}">
                  <a16:creationId xmlns:a16="http://schemas.microsoft.com/office/drawing/2014/main" id="{7A0D28A6-870E-43B1-912C-CE3ED456CF80}"/>
                </a:ext>
              </a:extLst>
            </p:cNvPr>
            <p:cNvCxnSpPr>
              <a:stCxn id="538" idx="2"/>
              <a:endCxn id="518" idx="0"/>
            </p:cNvCxnSpPr>
            <p:nvPr/>
          </p:nvCxnSpPr>
          <p:spPr>
            <a:xfrm>
              <a:off x="10613328" y="5053134"/>
              <a:ext cx="372362" cy="127485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직선 연결선 503">
              <a:extLst>
                <a:ext uri="{FF2B5EF4-FFF2-40B4-BE49-F238E27FC236}">
                  <a16:creationId xmlns:a16="http://schemas.microsoft.com/office/drawing/2014/main" id="{CC889A52-BEAC-49D7-A5B8-D1EAA42CEE26}"/>
                </a:ext>
              </a:extLst>
            </p:cNvPr>
            <p:cNvCxnSpPr>
              <a:endCxn id="518" idx="2"/>
            </p:cNvCxnSpPr>
            <p:nvPr/>
          </p:nvCxnSpPr>
          <p:spPr>
            <a:xfrm flipH="1" flipV="1">
              <a:off x="10985690" y="5252619"/>
              <a:ext cx="168344" cy="6357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직선 연결선 504">
              <a:extLst>
                <a:ext uri="{FF2B5EF4-FFF2-40B4-BE49-F238E27FC236}">
                  <a16:creationId xmlns:a16="http://schemas.microsoft.com/office/drawing/2014/main" id="{A48E067C-B664-4964-BA1C-8AAAEED1D923}"/>
                </a:ext>
              </a:extLst>
            </p:cNvPr>
            <p:cNvCxnSpPr>
              <a:endCxn id="517" idx="0"/>
            </p:cNvCxnSpPr>
            <p:nvPr/>
          </p:nvCxnSpPr>
          <p:spPr>
            <a:xfrm flipH="1">
              <a:off x="11322858" y="5056918"/>
              <a:ext cx="288211" cy="123701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직선 연결선 505">
              <a:extLst>
                <a:ext uri="{FF2B5EF4-FFF2-40B4-BE49-F238E27FC236}">
                  <a16:creationId xmlns:a16="http://schemas.microsoft.com/office/drawing/2014/main" id="{AD48F5FB-B8A1-4CC3-B418-F05108FE21A3}"/>
                </a:ext>
              </a:extLst>
            </p:cNvPr>
            <p:cNvCxnSpPr>
              <a:stCxn id="538" idx="2"/>
              <a:endCxn id="517" idx="0"/>
            </p:cNvCxnSpPr>
            <p:nvPr/>
          </p:nvCxnSpPr>
          <p:spPr>
            <a:xfrm>
              <a:off x="10613328" y="5053134"/>
              <a:ext cx="709530" cy="127485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직선 연결선 506">
              <a:extLst>
                <a:ext uri="{FF2B5EF4-FFF2-40B4-BE49-F238E27FC236}">
                  <a16:creationId xmlns:a16="http://schemas.microsoft.com/office/drawing/2014/main" id="{1787DE4F-FE70-4E78-A3F8-F8779EF9E6A1}"/>
                </a:ext>
              </a:extLst>
            </p:cNvPr>
            <p:cNvCxnSpPr>
              <a:stCxn id="518" idx="0"/>
              <a:endCxn id="535" idx="2"/>
            </p:cNvCxnSpPr>
            <p:nvPr/>
          </p:nvCxnSpPr>
          <p:spPr>
            <a:xfrm flipV="1">
              <a:off x="10985690" y="5053134"/>
              <a:ext cx="646671" cy="127485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직선 연결선 507">
              <a:extLst>
                <a:ext uri="{FF2B5EF4-FFF2-40B4-BE49-F238E27FC236}">
                  <a16:creationId xmlns:a16="http://schemas.microsoft.com/office/drawing/2014/main" id="{1967E1A3-73A5-419E-8A1D-F6E6D91B3607}"/>
                </a:ext>
              </a:extLst>
            </p:cNvPr>
            <p:cNvCxnSpPr>
              <a:endCxn id="517" idx="2"/>
            </p:cNvCxnSpPr>
            <p:nvPr/>
          </p:nvCxnSpPr>
          <p:spPr>
            <a:xfrm flipV="1">
              <a:off x="11169895" y="5252619"/>
              <a:ext cx="152963" cy="5841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9" name="그룹 508">
              <a:extLst>
                <a:ext uri="{FF2B5EF4-FFF2-40B4-BE49-F238E27FC236}">
                  <a16:creationId xmlns:a16="http://schemas.microsoft.com/office/drawing/2014/main" id="{F2B0C8AD-DA5C-4E82-B397-1D9FDBE709C1}"/>
                </a:ext>
              </a:extLst>
            </p:cNvPr>
            <p:cNvGrpSpPr/>
            <p:nvPr/>
          </p:nvGrpSpPr>
          <p:grpSpPr>
            <a:xfrm>
              <a:off x="8441455" y="4579652"/>
              <a:ext cx="771065" cy="462775"/>
              <a:chOff x="5584659" y="2590927"/>
              <a:chExt cx="771065" cy="462775"/>
            </a:xfrm>
          </p:grpSpPr>
          <p:sp>
            <p:nvSpPr>
              <p:cNvPr id="514" name="AutoShape 102">
                <a:extLst>
                  <a:ext uri="{FF2B5EF4-FFF2-40B4-BE49-F238E27FC236}">
                    <a16:creationId xmlns:a16="http://schemas.microsoft.com/office/drawing/2014/main" id="{470FAF2F-E9E1-4070-A1E2-20796786D8B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15" name="AutoShape 102">
                <a:extLst>
                  <a:ext uri="{FF2B5EF4-FFF2-40B4-BE49-F238E27FC236}">
                    <a16:creationId xmlns:a16="http://schemas.microsoft.com/office/drawing/2014/main" id="{6BD11EEB-B606-4B65-92AC-6697F23957D3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ETL #1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(12C/48G)</a:t>
                </a:r>
              </a:p>
            </p:txBody>
          </p:sp>
          <p:sp>
            <p:nvSpPr>
              <p:cNvPr id="516" name="Rectangle 78">
                <a:extLst>
                  <a:ext uri="{FF2B5EF4-FFF2-40B4-BE49-F238E27FC236}">
                    <a16:creationId xmlns:a16="http://schemas.microsoft.com/office/drawing/2014/main" id="{4136F076-7995-429D-978C-09D3B4F44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ETL</a:t>
                </a:r>
              </a:p>
            </p:txBody>
          </p:sp>
        </p:grpSp>
        <p:grpSp>
          <p:nvGrpSpPr>
            <p:cNvPr id="510" name="그룹 509">
              <a:extLst>
                <a:ext uri="{FF2B5EF4-FFF2-40B4-BE49-F238E27FC236}">
                  <a16:creationId xmlns:a16="http://schemas.microsoft.com/office/drawing/2014/main" id="{92BF7360-0B50-4D7F-9A23-8D6211897F29}"/>
                </a:ext>
              </a:extLst>
            </p:cNvPr>
            <p:cNvGrpSpPr/>
            <p:nvPr/>
          </p:nvGrpSpPr>
          <p:grpSpPr>
            <a:xfrm>
              <a:off x="9378160" y="4579652"/>
              <a:ext cx="771065" cy="462775"/>
              <a:chOff x="5584659" y="2590927"/>
              <a:chExt cx="771065" cy="462775"/>
            </a:xfrm>
          </p:grpSpPr>
          <p:sp>
            <p:nvSpPr>
              <p:cNvPr id="511" name="AutoShape 102">
                <a:extLst>
                  <a:ext uri="{FF2B5EF4-FFF2-40B4-BE49-F238E27FC236}">
                    <a16:creationId xmlns:a16="http://schemas.microsoft.com/office/drawing/2014/main" id="{DABE0638-FEBF-425F-BA0A-914D8095514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512" name="AutoShape 102">
                <a:extLst>
                  <a:ext uri="{FF2B5EF4-FFF2-40B4-BE49-F238E27FC236}">
                    <a16:creationId xmlns:a16="http://schemas.microsoft.com/office/drawing/2014/main" id="{AB95066C-92EA-4549-82FB-956C00060E63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ETL #2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(12C/48G)</a:t>
                </a:r>
              </a:p>
            </p:txBody>
          </p:sp>
          <p:sp>
            <p:nvSpPr>
              <p:cNvPr id="513" name="Rectangle 78">
                <a:extLst>
                  <a:ext uri="{FF2B5EF4-FFF2-40B4-BE49-F238E27FC236}">
                    <a16:creationId xmlns:a16="http://schemas.microsoft.com/office/drawing/2014/main" id="{769FAEDF-0C4E-4823-8680-F8A71176F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ETL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852093-38D4-492D-9F5B-EF48C7EBD334}"/>
              </a:ext>
            </a:extLst>
          </p:cNvPr>
          <p:cNvGrpSpPr/>
          <p:nvPr/>
        </p:nvGrpSpPr>
        <p:grpSpPr>
          <a:xfrm>
            <a:off x="68239" y="3613033"/>
            <a:ext cx="1513950" cy="1456681"/>
            <a:chOff x="3963772" y="3238256"/>
            <a:chExt cx="2080567" cy="2386846"/>
          </a:xfrm>
        </p:grpSpPr>
        <p:sp>
          <p:nvSpPr>
            <p:cNvPr id="465" name="AutoShape 73">
              <a:extLst>
                <a:ext uri="{FF2B5EF4-FFF2-40B4-BE49-F238E27FC236}">
                  <a16:creationId xmlns:a16="http://schemas.microsoft.com/office/drawing/2014/main" id="{CE01B538-14D1-495D-8DE3-DCD5A4172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360656"/>
              <a:ext cx="2080567" cy="2264446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66" name="Rectangle 78">
              <a:extLst>
                <a:ext uri="{FF2B5EF4-FFF2-40B4-BE49-F238E27FC236}">
                  <a16:creationId xmlns:a16="http://schemas.microsoft.com/office/drawing/2014/main" id="{D4C06D2B-F95F-42F0-B4CF-45EFF004B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238256"/>
              <a:ext cx="2080567" cy="251853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차세대 콜센터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467" name="Rectangle 1095" descr="강-4단">
              <a:extLst>
                <a:ext uri="{FF2B5EF4-FFF2-40B4-BE49-F238E27FC236}">
                  <a16:creationId xmlns:a16="http://schemas.microsoft.com/office/drawing/2014/main" id="{F1DC0F3B-39A9-4676-A471-3C66F761E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112" y="5351811"/>
              <a:ext cx="619028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V3700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16TB</a:t>
              </a:r>
            </a:p>
          </p:txBody>
        </p:sp>
        <p:pic>
          <p:nvPicPr>
            <p:cNvPr id="468" name="Picture 27" descr="ds8000array">
              <a:extLst>
                <a:ext uri="{FF2B5EF4-FFF2-40B4-BE49-F238E27FC236}">
                  <a16:creationId xmlns:a16="http://schemas.microsoft.com/office/drawing/2014/main" id="{248428D8-221B-4D2F-BDFF-464BB769981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4772372" y="4625049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9" name="원통 1690">
              <a:extLst>
                <a:ext uri="{FF2B5EF4-FFF2-40B4-BE49-F238E27FC236}">
                  <a16:creationId xmlns:a16="http://schemas.microsoft.com/office/drawing/2014/main" id="{CA200653-6272-431F-A303-F20561E39568}"/>
                </a:ext>
              </a:extLst>
            </p:cNvPr>
            <p:cNvSpPr/>
            <p:nvPr/>
          </p:nvSpPr>
          <p:spPr>
            <a:xfrm>
              <a:off x="4808713" y="4955924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470" name="원통 1691">
              <a:extLst>
                <a:ext uri="{FF2B5EF4-FFF2-40B4-BE49-F238E27FC236}">
                  <a16:creationId xmlns:a16="http://schemas.microsoft.com/office/drawing/2014/main" id="{ACE863B3-B199-4930-9954-0D448B9F760E}"/>
                </a:ext>
              </a:extLst>
            </p:cNvPr>
            <p:cNvSpPr/>
            <p:nvPr/>
          </p:nvSpPr>
          <p:spPr>
            <a:xfrm>
              <a:off x="4808713" y="480430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grpSp>
          <p:nvGrpSpPr>
            <p:cNvPr id="471" name="그룹 470">
              <a:extLst>
                <a:ext uri="{FF2B5EF4-FFF2-40B4-BE49-F238E27FC236}">
                  <a16:creationId xmlns:a16="http://schemas.microsoft.com/office/drawing/2014/main" id="{A227321B-B832-4707-9348-AD47D2F44C09}"/>
                </a:ext>
              </a:extLst>
            </p:cNvPr>
            <p:cNvGrpSpPr/>
            <p:nvPr/>
          </p:nvGrpSpPr>
          <p:grpSpPr>
            <a:xfrm>
              <a:off x="4109693" y="3539736"/>
              <a:ext cx="1793447" cy="822775"/>
              <a:chOff x="9188779" y="3594190"/>
              <a:chExt cx="1793447" cy="822775"/>
            </a:xfrm>
          </p:grpSpPr>
          <p:sp>
            <p:nvSpPr>
              <p:cNvPr id="481" name="AutoShape 102">
                <a:extLst>
                  <a:ext uri="{FF2B5EF4-FFF2-40B4-BE49-F238E27FC236}">
                    <a16:creationId xmlns:a16="http://schemas.microsoft.com/office/drawing/2014/main" id="{62753FC4-84B6-436E-948B-A8E1F8330DF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732965"/>
                <a:ext cx="1793447" cy="68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482" name="AutoShape 102">
                <a:extLst>
                  <a:ext uri="{FF2B5EF4-FFF2-40B4-BE49-F238E27FC236}">
                    <a16:creationId xmlns:a16="http://schemas.microsoft.com/office/drawing/2014/main" id="{0FD2C09C-F34D-44F5-866F-4B0581A789D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594190"/>
                <a:ext cx="1793447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차세대 콜센터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(17C/563G)</a:t>
                </a:r>
              </a:p>
            </p:txBody>
          </p:sp>
          <p:sp>
            <p:nvSpPr>
              <p:cNvPr id="483" name="Rectangle 78">
                <a:extLst>
                  <a:ext uri="{FF2B5EF4-FFF2-40B4-BE49-F238E27FC236}">
                    <a16:creationId xmlns:a16="http://schemas.microsoft.com/office/drawing/2014/main" id="{33788080-C3F0-402E-9772-13A115F05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PBX AP #1</a:t>
                </a:r>
              </a:p>
            </p:txBody>
          </p:sp>
          <p:sp>
            <p:nvSpPr>
              <p:cNvPr id="484" name="Rectangle 78">
                <a:extLst>
                  <a:ext uri="{FF2B5EF4-FFF2-40B4-BE49-F238E27FC236}">
                    <a16:creationId xmlns:a16="http://schemas.microsoft.com/office/drawing/2014/main" id="{62826683-0C3C-4A56-9A08-CDD06742DF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CTI #1</a:t>
                </a:r>
              </a:p>
            </p:txBody>
          </p:sp>
          <p:sp>
            <p:nvSpPr>
              <p:cNvPr id="485" name="Rectangle 78">
                <a:extLst>
                  <a:ext uri="{FF2B5EF4-FFF2-40B4-BE49-F238E27FC236}">
                    <a16:creationId xmlns:a16="http://schemas.microsoft.com/office/drawing/2014/main" id="{BF47EB37-F046-42CF-BBBE-9313AEDB2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IVR #1</a:t>
                </a:r>
              </a:p>
            </p:txBody>
          </p:sp>
          <p:sp>
            <p:nvSpPr>
              <p:cNvPr id="486" name="Rectangle 78">
                <a:extLst>
                  <a:ext uri="{FF2B5EF4-FFF2-40B4-BE49-F238E27FC236}">
                    <a16:creationId xmlns:a16="http://schemas.microsoft.com/office/drawing/2014/main" id="{BEE7E084-4B70-41B3-8971-40849CEC1A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PDS #1</a:t>
                </a:r>
              </a:p>
            </p:txBody>
          </p:sp>
          <p:sp>
            <p:nvSpPr>
              <p:cNvPr id="487" name="Rectangle 78">
                <a:extLst>
                  <a:ext uri="{FF2B5EF4-FFF2-40B4-BE49-F238E27FC236}">
                    <a16:creationId xmlns:a16="http://schemas.microsoft.com/office/drawing/2014/main" id="{C4FC7FEA-B34A-4603-817E-D70386717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PBX AP #2</a:t>
                </a:r>
              </a:p>
            </p:txBody>
          </p:sp>
          <p:sp>
            <p:nvSpPr>
              <p:cNvPr id="488" name="Rectangle 78">
                <a:extLst>
                  <a:ext uri="{FF2B5EF4-FFF2-40B4-BE49-F238E27FC236}">
                    <a16:creationId xmlns:a16="http://schemas.microsoft.com/office/drawing/2014/main" id="{499486AA-3630-4035-9F78-AF084FA04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CTI #2</a:t>
                </a:r>
              </a:p>
            </p:txBody>
          </p:sp>
          <p:sp>
            <p:nvSpPr>
              <p:cNvPr id="489" name="Rectangle 78">
                <a:extLst>
                  <a:ext uri="{FF2B5EF4-FFF2-40B4-BE49-F238E27FC236}">
                    <a16:creationId xmlns:a16="http://schemas.microsoft.com/office/drawing/2014/main" id="{08C093CE-BA2F-48B6-A85F-0E4204726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IVR #2</a:t>
                </a:r>
              </a:p>
            </p:txBody>
          </p:sp>
          <p:sp>
            <p:nvSpPr>
              <p:cNvPr id="490" name="Rectangle 78">
                <a:extLst>
                  <a:ext uri="{FF2B5EF4-FFF2-40B4-BE49-F238E27FC236}">
                    <a16:creationId xmlns:a16="http://schemas.microsoft.com/office/drawing/2014/main" id="{DDC5A954-9D4B-444D-96C8-C1CEE98736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PDS #2</a:t>
                </a:r>
              </a:p>
            </p:txBody>
          </p:sp>
          <p:sp>
            <p:nvSpPr>
              <p:cNvPr id="491" name="타원 490">
                <a:extLst>
                  <a:ext uri="{FF2B5EF4-FFF2-40B4-BE49-F238E27FC236}">
                    <a16:creationId xmlns:a16="http://schemas.microsoft.com/office/drawing/2014/main" id="{2AF9B10D-D58D-45EE-B0B5-52B79CF92E20}"/>
                  </a:ext>
                </a:extLst>
              </p:cNvPr>
              <p:cNvSpPr/>
              <p:nvPr/>
            </p:nvSpPr>
            <p:spPr>
              <a:xfrm>
                <a:off x="9912780" y="3903155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2" name="타원 491">
                <a:extLst>
                  <a:ext uri="{FF2B5EF4-FFF2-40B4-BE49-F238E27FC236}">
                    <a16:creationId xmlns:a16="http://schemas.microsoft.com/office/drawing/2014/main" id="{BC9C1B69-F42D-4990-8A2A-A7E99D405067}"/>
                  </a:ext>
                </a:extLst>
              </p:cNvPr>
              <p:cNvSpPr/>
              <p:nvPr/>
            </p:nvSpPr>
            <p:spPr>
              <a:xfrm>
                <a:off x="9912780" y="402119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3" name="타원 492">
                <a:extLst>
                  <a:ext uri="{FF2B5EF4-FFF2-40B4-BE49-F238E27FC236}">
                    <a16:creationId xmlns:a16="http://schemas.microsoft.com/office/drawing/2014/main" id="{C0E150BB-4045-42A2-9533-6EC4CD46BADB}"/>
                  </a:ext>
                </a:extLst>
              </p:cNvPr>
              <p:cNvSpPr/>
              <p:nvPr/>
            </p:nvSpPr>
            <p:spPr>
              <a:xfrm>
                <a:off x="9912780" y="426704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4" name="타원 493">
                <a:extLst>
                  <a:ext uri="{FF2B5EF4-FFF2-40B4-BE49-F238E27FC236}">
                    <a16:creationId xmlns:a16="http://schemas.microsoft.com/office/drawing/2014/main" id="{0FA4878F-8418-4EA4-AD6E-BDE9B4D53FC5}"/>
                  </a:ext>
                </a:extLst>
              </p:cNvPr>
              <p:cNvSpPr/>
              <p:nvPr/>
            </p:nvSpPr>
            <p:spPr>
              <a:xfrm>
                <a:off x="9912780" y="4154629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72" name="그룹 471">
              <a:extLst>
                <a:ext uri="{FF2B5EF4-FFF2-40B4-BE49-F238E27FC236}">
                  <a16:creationId xmlns:a16="http://schemas.microsoft.com/office/drawing/2014/main" id="{0BAA9290-B14E-4C47-AFF3-D4A248C3D8EE}"/>
                </a:ext>
              </a:extLst>
            </p:cNvPr>
            <p:cNvGrpSpPr/>
            <p:nvPr/>
          </p:nvGrpSpPr>
          <p:grpSpPr>
            <a:xfrm>
              <a:off x="4737627" y="4445613"/>
              <a:ext cx="568700" cy="72000"/>
              <a:chOff x="1334180" y="3581709"/>
              <a:chExt cx="568700" cy="72000"/>
            </a:xfrm>
          </p:grpSpPr>
          <p:pic>
            <p:nvPicPr>
              <p:cNvPr id="479" name="Picture 436" descr="1200_1">
                <a:extLst>
                  <a:ext uri="{FF2B5EF4-FFF2-40B4-BE49-F238E27FC236}">
                    <a16:creationId xmlns:a16="http://schemas.microsoft.com/office/drawing/2014/main" id="{BC6EF7C0-10A9-496A-B66D-38C0E2A647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0" name="Picture 438" descr="1200_1">
                <a:extLst>
                  <a:ext uri="{FF2B5EF4-FFF2-40B4-BE49-F238E27FC236}">
                    <a16:creationId xmlns:a16="http://schemas.microsoft.com/office/drawing/2014/main" id="{0E45E9C2-4975-4D41-B2BC-E750D8257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B7522FEE-2176-4AA9-B2B9-06E0E37C99CC}"/>
                </a:ext>
              </a:extLst>
            </p:cNvPr>
            <p:cNvCxnSpPr>
              <a:stCxn id="481" idx="2"/>
              <a:endCxn id="480" idx="0"/>
            </p:cNvCxnSpPr>
            <p:nvPr/>
          </p:nvCxnSpPr>
          <p:spPr>
            <a:xfrm flipH="1">
              <a:off x="4853393" y="4362511"/>
              <a:ext cx="153024" cy="83102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직선 연결선 473">
              <a:extLst>
                <a:ext uri="{FF2B5EF4-FFF2-40B4-BE49-F238E27FC236}">
                  <a16:creationId xmlns:a16="http://schemas.microsoft.com/office/drawing/2014/main" id="{E1416192-9341-4F36-86FE-7951724875D3}"/>
                </a:ext>
              </a:extLst>
            </p:cNvPr>
            <p:cNvCxnSpPr>
              <a:stCxn id="481" idx="2"/>
              <a:endCxn id="479" idx="0"/>
            </p:cNvCxnSpPr>
            <p:nvPr/>
          </p:nvCxnSpPr>
          <p:spPr>
            <a:xfrm>
              <a:off x="5006417" y="4362511"/>
              <a:ext cx="184144" cy="83102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직선 연결선 474">
              <a:extLst>
                <a:ext uri="{FF2B5EF4-FFF2-40B4-BE49-F238E27FC236}">
                  <a16:creationId xmlns:a16="http://schemas.microsoft.com/office/drawing/2014/main" id="{3E8EB25E-15E2-40DD-830E-DD728378A229}"/>
                </a:ext>
              </a:extLst>
            </p:cNvPr>
            <p:cNvCxnSpPr>
              <a:stCxn id="481" idx="2"/>
              <a:endCxn id="479" idx="0"/>
            </p:cNvCxnSpPr>
            <p:nvPr/>
          </p:nvCxnSpPr>
          <p:spPr>
            <a:xfrm>
              <a:off x="5006417" y="4362511"/>
              <a:ext cx="184144" cy="83102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39C24BE9-0BEC-4D67-9FA3-AB0DD6F44CE0}"/>
                </a:ext>
              </a:extLst>
            </p:cNvPr>
            <p:cNvCxnSpPr>
              <a:stCxn id="480" idx="0"/>
              <a:endCxn id="481" idx="2"/>
            </p:cNvCxnSpPr>
            <p:nvPr/>
          </p:nvCxnSpPr>
          <p:spPr>
            <a:xfrm flipV="1">
              <a:off x="4853393" y="4362511"/>
              <a:ext cx="153024" cy="83102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직선 연결선 476">
              <a:extLst>
                <a:ext uri="{FF2B5EF4-FFF2-40B4-BE49-F238E27FC236}">
                  <a16:creationId xmlns:a16="http://schemas.microsoft.com/office/drawing/2014/main" id="{33BF9C36-C1AC-4F3C-A06A-66504C726789}"/>
                </a:ext>
              </a:extLst>
            </p:cNvPr>
            <p:cNvCxnSpPr>
              <a:stCxn id="480" idx="2"/>
              <a:endCxn id="468" idx="0"/>
            </p:cNvCxnSpPr>
            <p:nvPr/>
          </p:nvCxnSpPr>
          <p:spPr>
            <a:xfrm>
              <a:off x="4853393" y="4517613"/>
              <a:ext cx="170705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직선 연결선 477">
              <a:extLst>
                <a:ext uri="{FF2B5EF4-FFF2-40B4-BE49-F238E27FC236}">
                  <a16:creationId xmlns:a16="http://schemas.microsoft.com/office/drawing/2014/main" id="{898D67A2-D7A7-44BA-B6A1-875642E609ED}"/>
                </a:ext>
              </a:extLst>
            </p:cNvPr>
            <p:cNvCxnSpPr>
              <a:stCxn id="479" idx="2"/>
              <a:endCxn id="468" idx="0"/>
            </p:cNvCxnSpPr>
            <p:nvPr/>
          </p:nvCxnSpPr>
          <p:spPr>
            <a:xfrm flipH="1">
              <a:off x="5024098" y="4517613"/>
              <a:ext cx="166463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B22459-C36E-4C65-98D6-1E3BAEF9B2CC}"/>
              </a:ext>
            </a:extLst>
          </p:cNvPr>
          <p:cNvGrpSpPr/>
          <p:nvPr/>
        </p:nvGrpSpPr>
        <p:grpSpPr>
          <a:xfrm>
            <a:off x="1636720" y="3619304"/>
            <a:ext cx="1513950" cy="1456681"/>
            <a:chOff x="3963772" y="3238256"/>
            <a:chExt cx="2080567" cy="2386846"/>
          </a:xfrm>
        </p:grpSpPr>
        <p:sp>
          <p:nvSpPr>
            <p:cNvPr id="435" name="AutoShape 73">
              <a:extLst>
                <a:ext uri="{FF2B5EF4-FFF2-40B4-BE49-F238E27FC236}">
                  <a16:creationId xmlns:a16="http://schemas.microsoft.com/office/drawing/2014/main" id="{DC761F5F-DB08-4CD7-992B-28EE56205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360656"/>
              <a:ext cx="2080567" cy="2264446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436" name="Rectangle 78">
              <a:extLst>
                <a:ext uri="{FF2B5EF4-FFF2-40B4-BE49-F238E27FC236}">
                  <a16:creationId xmlns:a16="http://schemas.microsoft.com/office/drawing/2014/main" id="{B274D9EC-5866-47FD-AA06-9506F4DDE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238256"/>
              <a:ext cx="2080567" cy="251853"/>
            </a:xfrm>
            <a:prstGeom prst="snip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콜센터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437" name="Rectangle 1095" descr="강-4단">
              <a:extLst>
                <a:ext uri="{FF2B5EF4-FFF2-40B4-BE49-F238E27FC236}">
                  <a16:creationId xmlns:a16="http://schemas.microsoft.com/office/drawing/2014/main" id="{B77C2941-4318-43D6-944C-EBC69F4DA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112" y="5351811"/>
              <a:ext cx="619028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V3700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16TB</a:t>
              </a:r>
            </a:p>
          </p:txBody>
        </p:sp>
        <p:pic>
          <p:nvPicPr>
            <p:cNvPr id="438" name="Picture 27" descr="ds8000array">
              <a:extLst>
                <a:ext uri="{FF2B5EF4-FFF2-40B4-BE49-F238E27FC236}">
                  <a16:creationId xmlns:a16="http://schemas.microsoft.com/office/drawing/2014/main" id="{E83E5952-9236-4C80-A6E6-A8A50A10D09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4772372" y="4625049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9" name="원통 1660">
              <a:extLst>
                <a:ext uri="{FF2B5EF4-FFF2-40B4-BE49-F238E27FC236}">
                  <a16:creationId xmlns:a16="http://schemas.microsoft.com/office/drawing/2014/main" id="{7463F588-FFA2-4BE5-B0FC-D7493D828F9A}"/>
                </a:ext>
              </a:extLst>
            </p:cNvPr>
            <p:cNvSpPr/>
            <p:nvPr/>
          </p:nvSpPr>
          <p:spPr>
            <a:xfrm>
              <a:off x="4808713" y="4955924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440" name="원통 1661">
              <a:extLst>
                <a:ext uri="{FF2B5EF4-FFF2-40B4-BE49-F238E27FC236}">
                  <a16:creationId xmlns:a16="http://schemas.microsoft.com/office/drawing/2014/main" id="{7EF08F99-BA5A-4177-BCA0-63A638C8A2E9}"/>
                </a:ext>
              </a:extLst>
            </p:cNvPr>
            <p:cNvSpPr/>
            <p:nvPr/>
          </p:nvSpPr>
          <p:spPr>
            <a:xfrm>
              <a:off x="4808713" y="480430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grpSp>
          <p:nvGrpSpPr>
            <p:cNvPr id="441" name="그룹 440">
              <a:extLst>
                <a:ext uri="{FF2B5EF4-FFF2-40B4-BE49-F238E27FC236}">
                  <a16:creationId xmlns:a16="http://schemas.microsoft.com/office/drawing/2014/main" id="{91EAFD36-D0BE-4125-92B8-9658CE414703}"/>
                </a:ext>
              </a:extLst>
            </p:cNvPr>
            <p:cNvGrpSpPr/>
            <p:nvPr/>
          </p:nvGrpSpPr>
          <p:grpSpPr>
            <a:xfrm>
              <a:off x="4109693" y="3539736"/>
              <a:ext cx="1793447" cy="822775"/>
              <a:chOff x="9188779" y="3594190"/>
              <a:chExt cx="1793447" cy="822775"/>
            </a:xfrm>
          </p:grpSpPr>
          <p:sp>
            <p:nvSpPr>
              <p:cNvPr id="451" name="AutoShape 102">
                <a:extLst>
                  <a:ext uri="{FF2B5EF4-FFF2-40B4-BE49-F238E27FC236}">
                    <a16:creationId xmlns:a16="http://schemas.microsoft.com/office/drawing/2014/main" id="{CF967E06-6914-407F-AA9C-47B839772D6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732965"/>
                <a:ext cx="1793447" cy="68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452" name="AutoShape 102">
                <a:extLst>
                  <a:ext uri="{FF2B5EF4-FFF2-40B4-BE49-F238E27FC236}">
                    <a16:creationId xmlns:a16="http://schemas.microsoft.com/office/drawing/2014/main" id="{0B431AD9-8A31-4ACA-85A1-5FA2B97F69F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594190"/>
                <a:ext cx="1793447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콜센터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(17C/563G)</a:t>
                </a:r>
              </a:p>
            </p:txBody>
          </p:sp>
          <p:sp>
            <p:nvSpPr>
              <p:cNvPr id="453" name="Rectangle 78">
                <a:extLst>
                  <a:ext uri="{FF2B5EF4-FFF2-40B4-BE49-F238E27FC236}">
                    <a16:creationId xmlns:a16="http://schemas.microsoft.com/office/drawing/2014/main" id="{47759FA4-6CA9-4D10-A918-7FCEF4EB5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PBX AP #1</a:t>
                </a:r>
              </a:p>
            </p:txBody>
          </p:sp>
          <p:sp>
            <p:nvSpPr>
              <p:cNvPr id="454" name="Rectangle 78">
                <a:extLst>
                  <a:ext uri="{FF2B5EF4-FFF2-40B4-BE49-F238E27FC236}">
                    <a16:creationId xmlns:a16="http://schemas.microsoft.com/office/drawing/2014/main" id="{45E0A623-7556-46E2-A93E-3050B28720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CTI #1</a:t>
                </a:r>
              </a:p>
            </p:txBody>
          </p:sp>
          <p:sp>
            <p:nvSpPr>
              <p:cNvPr id="455" name="Rectangle 78">
                <a:extLst>
                  <a:ext uri="{FF2B5EF4-FFF2-40B4-BE49-F238E27FC236}">
                    <a16:creationId xmlns:a16="http://schemas.microsoft.com/office/drawing/2014/main" id="{A6372265-0691-432F-92A0-42DB6C362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IVR #1</a:t>
                </a:r>
              </a:p>
            </p:txBody>
          </p:sp>
          <p:sp>
            <p:nvSpPr>
              <p:cNvPr id="456" name="Rectangle 78">
                <a:extLst>
                  <a:ext uri="{FF2B5EF4-FFF2-40B4-BE49-F238E27FC236}">
                    <a16:creationId xmlns:a16="http://schemas.microsoft.com/office/drawing/2014/main" id="{883D0E98-36AA-4362-A979-FD8383683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PDS #1</a:t>
                </a:r>
              </a:p>
            </p:txBody>
          </p:sp>
          <p:sp>
            <p:nvSpPr>
              <p:cNvPr id="457" name="Rectangle 78">
                <a:extLst>
                  <a:ext uri="{FF2B5EF4-FFF2-40B4-BE49-F238E27FC236}">
                    <a16:creationId xmlns:a16="http://schemas.microsoft.com/office/drawing/2014/main" id="{E651CF12-C455-4285-B5FF-394ED51FFA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PBX AP #2</a:t>
                </a:r>
              </a:p>
            </p:txBody>
          </p:sp>
          <p:sp>
            <p:nvSpPr>
              <p:cNvPr id="458" name="Rectangle 78">
                <a:extLst>
                  <a:ext uri="{FF2B5EF4-FFF2-40B4-BE49-F238E27FC236}">
                    <a16:creationId xmlns:a16="http://schemas.microsoft.com/office/drawing/2014/main" id="{17B75093-905B-4C1F-82BB-C81A442E84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CTI #2</a:t>
                </a:r>
              </a:p>
            </p:txBody>
          </p:sp>
          <p:sp>
            <p:nvSpPr>
              <p:cNvPr id="459" name="Rectangle 78">
                <a:extLst>
                  <a:ext uri="{FF2B5EF4-FFF2-40B4-BE49-F238E27FC236}">
                    <a16:creationId xmlns:a16="http://schemas.microsoft.com/office/drawing/2014/main" id="{0E8A9BE4-AA67-4B7D-B728-59E8F71F2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IVR #2</a:t>
                </a:r>
              </a:p>
            </p:txBody>
          </p:sp>
          <p:sp>
            <p:nvSpPr>
              <p:cNvPr id="460" name="Rectangle 78">
                <a:extLst>
                  <a:ext uri="{FF2B5EF4-FFF2-40B4-BE49-F238E27FC236}">
                    <a16:creationId xmlns:a16="http://schemas.microsoft.com/office/drawing/2014/main" id="{E0D2D398-4902-454F-B862-93797AE84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PDS #2</a:t>
                </a:r>
              </a:p>
            </p:txBody>
          </p:sp>
          <p:sp>
            <p:nvSpPr>
              <p:cNvPr id="461" name="타원 460">
                <a:extLst>
                  <a:ext uri="{FF2B5EF4-FFF2-40B4-BE49-F238E27FC236}">
                    <a16:creationId xmlns:a16="http://schemas.microsoft.com/office/drawing/2014/main" id="{278ABD39-819C-4277-9FA4-6FEFB2E07D47}"/>
                  </a:ext>
                </a:extLst>
              </p:cNvPr>
              <p:cNvSpPr/>
              <p:nvPr/>
            </p:nvSpPr>
            <p:spPr>
              <a:xfrm>
                <a:off x="9912780" y="3903155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2" name="타원 461">
                <a:extLst>
                  <a:ext uri="{FF2B5EF4-FFF2-40B4-BE49-F238E27FC236}">
                    <a16:creationId xmlns:a16="http://schemas.microsoft.com/office/drawing/2014/main" id="{37BB5D6C-DDAB-4DDF-936A-DAEB9B667C83}"/>
                  </a:ext>
                </a:extLst>
              </p:cNvPr>
              <p:cNvSpPr/>
              <p:nvPr/>
            </p:nvSpPr>
            <p:spPr>
              <a:xfrm>
                <a:off x="9912780" y="402119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3" name="타원 462">
                <a:extLst>
                  <a:ext uri="{FF2B5EF4-FFF2-40B4-BE49-F238E27FC236}">
                    <a16:creationId xmlns:a16="http://schemas.microsoft.com/office/drawing/2014/main" id="{C9A8CF5E-2F5C-4229-819A-227811B97BE0}"/>
                  </a:ext>
                </a:extLst>
              </p:cNvPr>
              <p:cNvSpPr/>
              <p:nvPr/>
            </p:nvSpPr>
            <p:spPr>
              <a:xfrm>
                <a:off x="9912780" y="426704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4" name="타원 463">
                <a:extLst>
                  <a:ext uri="{FF2B5EF4-FFF2-40B4-BE49-F238E27FC236}">
                    <a16:creationId xmlns:a16="http://schemas.microsoft.com/office/drawing/2014/main" id="{94893962-1592-4BA3-BA26-C64072AEA15D}"/>
                  </a:ext>
                </a:extLst>
              </p:cNvPr>
              <p:cNvSpPr/>
              <p:nvPr/>
            </p:nvSpPr>
            <p:spPr>
              <a:xfrm>
                <a:off x="9912780" y="4154629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A-A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442" name="그룹 441">
              <a:extLst>
                <a:ext uri="{FF2B5EF4-FFF2-40B4-BE49-F238E27FC236}">
                  <a16:creationId xmlns:a16="http://schemas.microsoft.com/office/drawing/2014/main" id="{A7C9C92A-1B0D-47BF-9ECB-BC04B3D7710A}"/>
                </a:ext>
              </a:extLst>
            </p:cNvPr>
            <p:cNvGrpSpPr/>
            <p:nvPr/>
          </p:nvGrpSpPr>
          <p:grpSpPr>
            <a:xfrm>
              <a:off x="4737627" y="4445613"/>
              <a:ext cx="568700" cy="72000"/>
              <a:chOff x="1334180" y="3581709"/>
              <a:chExt cx="568700" cy="72000"/>
            </a:xfrm>
          </p:grpSpPr>
          <p:pic>
            <p:nvPicPr>
              <p:cNvPr id="449" name="Picture 436" descr="1200_1">
                <a:extLst>
                  <a:ext uri="{FF2B5EF4-FFF2-40B4-BE49-F238E27FC236}">
                    <a16:creationId xmlns:a16="http://schemas.microsoft.com/office/drawing/2014/main" id="{B6B7D3E7-49E1-4BB5-87DA-1DB479E8CE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0" name="Picture 438" descr="1200_1">
                <a:extLst>
                  <a:ext uri="{FF2B5EF4-FFF2-40B4-BE49-F238E27FC236}">
                    <a16:creationId xmlns:a16="http://schemas.microsoft.com/office/drawing/2014/main" id="{D40DC212-43F4-4AF9-B310-0CC6AC728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443" name="직선 연결선 442">
              <a:extLst>
                <a:ext uri="{FF2B5EF4-FFF2-40B4-BE49-F238E27FC236}">
                  <a16:creationId xmlns:a16="http://schemas.microsoft.com/office/drawing/2014/main" id="{930B38D5-98E3-497D-973C-C27FB56DD800}"/>
                </a:ext>
              </a:extLst>
            </p:cNvPr>
            <p:cNvCxnSpPr>
              <a:stCxn id="451" idx="2"/>
              <a:endCxn id="450" idx="0"/>
            </p:cNvCxnSpPr>
            <p:nvPr/>
          </p:nvCxnSpPr>
          <p:spPr>
            <a:xfrm flipH="1">
              <a:off x="4853393" y="4362511"/>
              <a:ext cx="153024" cy="83102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직선 연결선 443">
              <a:extLst>
                <a:ext uri="{FF2B5EF4-FFF2-40B4-BE49-F238E27FC236}">
                  <a16:creationId xmlns:a16="http://schemas.microsoft.com/office/drawing/2014/main" id="{B81E33AB-DFF3-4329-BEE9-9F1AF362370C}"/>
                </a:ext>
              </a:extLst>
            </p:cNvPr>
            <p:cNvCxnSpPr>
              <a:stCxn id="451" idx="2"/>
              <a:endCxn id="449" idx="0"/>
            </p:cNvCxnSpPr>
            <p:nvPr/>
          </p:nvCxnSpPr>
          <p:spPr>
            <a:xfrm>
              <a:off x="5006417" y="4362511"/>
              <a:ext cx="184144" cy="83102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직선 연결선 444">
              <a:extLst>
                <a:ext uri="{FF2B5EF4-FFF2-40B4-BE49-F238E27FC236}">
                  <a16:creationId xmlns:a16="http://schemas.microsoft.com/office/drawing/2014/main" id="{376DBD85-D3AD-4DF5-8CF5-39F5078EE8A9}"/>
                </a:ext>
              </a:extLst>
            </p:cNvPr>
            <p:cNvCxnSpPr>
              <a:stCxn id="451" idx="2"/>
              <a:endCxn id="449" idx="0"/>
            </p:cNvCxnSpPr>
            <p:nvPr/>
          </p:nvCxnSpPr>
          <p:spPr>
            <a:xfrm>
              <a:off x="5006417" y="4362511"/>
              <a:ext cx="184144" cy="83102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직선 연결선 445">
              <a:extLst>
                <a:ext uri="{FF2B5EF4-FFF2-40B4-BE49-F238E27FC236}">
                  <a16:creationId xmlns:a16="http://schemas.microsoft.com/office/drawing/2014/main" id="{1B384F31-1FC8-489A-A369-4B8C9C884116}"/>
                </a:ext>
              </a:extLst>
            </p:cNvPr>
            <p:cNvCxnSpPr>
              <a:stCxn id="450" idx="0"/>
              <a:endCxn id="451" idx="2"/>
            </p:cNvCxnSpPr>
            <p:nvPr/>
          </p:nvCxnSpPr>
          <p:spPr>
            <a:xfrm flipV="1">
              <a:off x="4853393" y="4362511"/>
              <a:ext cx="153024" cy="83102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직선 연결선 446">
              <a:extLst>
                <a:ext uri="{FF2B5EF4-FFF2-40B4-BE49-F238E27FC236}">
                  <a16:creationId xmlns:a16="http://schemas.microsoft.com/office/drawing/2014/main" id="{53730AF8-49CD-4B6C-9557-669DFF88AA27}"/>
                </a:ext>
              </a:extLst>
            </p:cNvPr>
            <p:cNvCxnSpPr>
              <a:stCxn id="450" idx="2"/>
              <a:endCxn id="438" idx="0"/>
            </p:cNvCxnSpPr>
            <p:nvPr/>
          </p:nvCxnSpPr>
          <p:spPr>
            <a:xfrm>
              <a:off x="4853393" y="4517613"/>
              <a:ext cx="170705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직선 연결선 447">
              <a:extLst>
                <a:ext uri="{FF2B5EF4-FFF2-40B4-BE49-F238E27FC236}">
                  <a16:creationId xmlns:a16="http://schemas.microsoft.com/office/drawing/2014/main" id="{7D46D0FD-A90F-4CBC-A38A-8C56DBB06B51}"/>
                </a:ext>
              </a:extLst>
            </p:cNvPr>
            <p:cNvCxnSpPr>
              <a:stCxn id="449" idx="2"/>
              <a:endCxn id="438" idx="0"/>
            </p:cNvCxnSpPr>
            <p:nvPr/>
          </p:nvCxnSpPr>
          <p:spPr>
            <a:xfrm flipH="1">
              <a:off x="5024098" y="4517613"/>
              <a:ext cx="166463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직선 연결선 618">
            <a:extLst>
              <a:ext uri="{FF2B5EF4-FFF2-40B4-BE49-F238E27FC236}">
                <a16:creationId xmlns:a16="http://schemas.microsoft.com/office/drawing/2014/main" id="{F844B96F-F9CF-4070-A40A-6A30ADD2F31E}"/>
              </a:ext>
            </a:extLst>
          </p:cNvPr>
          <p:cNvCxnSpPr>
            <a:stCxn id="466" idx="3"/>
            <a:endCxn id="64" idx="2"/>
          </p:cNvCxnSpPr>
          <p:nvPr/>
        </p:nvCxnSpPr>
        <p:spPr>
          <a:xfrm rot="5400000" flipH="1" flipV="1">
            <a:off x="656686" y="3324411"/>
            <a:ext cx="457151" cy="1200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619">
            <a:extLst>
              <a:ext uri="{FF2B5EF4-FFF2-40B4-BE49-F238E27FC236}">
                <a16:creationId xmlns:a16="http://schemas.microsoft.com/office/drawing/2014/main" id="{8B5BE6DF-74AA-4D3F-A80D-41E5E6E79F62}"/>
              </a:ext>
            </a:extLst>
          </p:cNvPr>
          <p:cNvCxnSpPr>
            <a:stCxn id="65" idx="2"/>
            <a:endCxn id="466" idx="3"/>
          </p:cNvCxnSpPr>
          <p:nvPr/>
        </p:nvCxnSpPr>
        <p:spPr>
          <a:xfrm rot="5400000">
            <a:off x="787046" y="3190891"/>
            <a:ext cx="460311" cy="38397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618">
            <a:extLst>
              <a:ext uri="{FF2B5EF4-FFF2-40B4-BE49-F238E27FC236}">
                <a16:creationId xmlns:a16="http://schemas.microsoft.com/office/drawing/2014/main" id="{FF6CD8A1-9E32-4630-AE51-AB840ECE23BF}"/>
              </a:ext>
            </a:extLst>
          </p:cNvPr>
          <p:cNvCxnSpPr>
            <a:stCxn id="348" idx="2"/>
            <a:endCxn id="61" idx="0"/>
          </p:cNvCxnSpPr>
          <p:nvPr/>
        </p:nvCxnSpPr>
        <p:spPr>
          <a:xfrm rot="5400000">
            <a:off x="1150248" y="1806131"/>
            <a:ext cx="250180" cy="37550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619">
            <a:extLst>
              <a:ext uri="{FF2B5EF4-FFF2-40B4-BE49-F238E27FC236}">
                <a16:creationId xmlns:a16="http://schemas.microsoft.com/office/drawing/2014/main" id="{FA187CBA-BE5A-451E-B04D-21D171508C9F}"/>
              </a:ext>
            </a:extLst>
          </p:cNvPr>
          <p:cNvCxnSpPr>
            <a:stCxn id="60" idx="1"/>
            <a:endCxn id="495" idx="1"/>
          </p:cNvCxnSpPr>
          <p:nvPr/>
        </p:nvCxnSpPr>
        <p:spPr>
          <a:xfrm rot="10800000" flipH="1">
            <a:off x="957073" y="766830"/>
            <a:ext cx="2251727" cy="1881662"/>
          </a:xfrm>
          <a:prstGeom prst="bentConnector3">
            <a:avLst>
              <a:gd name="adj1" fmla="val -7387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619">
            <a:extLst>
              <a:ext uri="{FF2B5EF4-FFF2-40B4-BE49-F238E27FC236}">
                <a16:creationId xmlns:a16="http://schemas.microsoft.com/office/drawing/2014/main" id="{F961CF83-A08C-4364-99A3-35C69147E0BE}"/>
              </a:ext>
            </a:extLst>
          </p:cNvPr>
          <p:cNvCxnSpPr>
            <a:stCxn id="60" idx="1"/>
            <a:endCxn id="348" idx="2"/>
          </p:cNvCxnSpPr>
          <p:nvPr/>
        </p:nvCxnSpPr>
        <p:spPr>
          <a:xfrm rot="10800000" flipH="1">
            <a:off x="957073" y="1868794"/>
            <a:ext cx="506017" cy="779697"/>
          </a:xfrm>
          <a:prstGeom prst="bentConnector4">
            <a:avLst>
              <a:gd name="adj1" fmla="val -32873"/>
              <a:gd name="adj2" fmla="val 5908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618">
            <a:extLst>
              <a:ext uri="{FF2B5EF4-FFF2-40B4-BE49-F238E27FC236}">
                <a16:creationId xmlns:a16="http://schemas.microsoft.com/office/drawing/2014/main" id="{E49C6E4D-EF38-4E6A-90DD-26447E158350}"/>
              </a:ext>
            </a:extLst>
          </p:cNvPr>
          <p:cNvCxnSpPr>
            <a:stCxn id="495" idx="1"/>
            <a:endCxn id="61" idx="1"/>
          </p:cNvCxnSpPr>
          <p:nvPr/>
        </p:nvCxnSpPr>
        <p:spPr>
          <a:xfrm rot="10800000" flipV="1">
            <a:off x="965982" y="766829"/>
            <a:ext cx="2242819" cy="1493744"/>
          </a:xfrm>
          <a:prstGeom prst="bentConnector3">
            <a:avLst>
              <a:gd name="adj1" fmla="val 10741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0DA6DB4-D748-4CB1-A1F0-7A845B468F93}"/>
              </a:ext>
            </a:extLst>
          </p:cNvPr>
          <p:cNvGrpSpPr/>
          <p:nvPr/>
        </p:nvGrpSpPr>
        <p:grpSpPr>
          <a:xfrm>
            <a:off x="80392" y="81887"/>
            <a:ext cx="2765398" cy="1786907"/>
            <a:chOff x="2904530" y="1047221"/>
            <a:chExt cx="3800386" cy="2927938"/>
          </a:xfrm>
        </p:grpSpPr>
        <p:sp>
          <p:nvSpPr>
            <p:cNvPr id="348" name="AutoShape 73">
              <a:extLst>
                <a:ext uri="{FF2B5EF4-FFF2-40B4-BE49-F238E27FC236}">
                  <a16:creationId xmlns:a16="http://schemas.microsoft.com/office/drawing/2014/main" id="{B3885105-567C-4BC7-85D8-BB8F352FA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530" y="1174219"/>
              <a:ext cx="3800386" cy="28009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49" name="Rectangle 78">
              <a:extLst>
                <a:ext uri="{FF2B5EF4-FFF2-40B4-BE49-F238E27FC236}">
                  <a16:creationId xmlns:a16="http://schemas.microsoft.com/office/drawing/2014/main" id="{9CE4E11A-246D-43A2-BD57-972B65ED7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4530" y="1047221"/>
              <a:ext cx="3800386" cy="251853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차세대 계정계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350" name="그룹 349">
              <a:extLst>
                <a:ext uri="{FF2B5EF4-FFF2-40B4-BE49-F238E27FC236}">
                  <a16:creationId xmlns:a16="http://schemas.microsoft.com/office/drawing/2014/main" id="{9931E915-64EC-4507-8BCE-8E941FA23742}"/>
                </a:ext>
              </a:extLst>
            </p:cNvPr>
            <p:cNvGrpSpPr/>
            <p:nvPr/>
          </p:nvGrpSpPr>
          <p:grpSpPr>
            <a:xfrm>
              <a:off x="3019272" y="1403155"/>
              <a:ext cx="771065" cy="1254775"/>
              <a:chOff x="5584659" y="2590927"/>
              <a:chExt cx="771065" cy="1254775"/>
            </a:xfrm>
          </p:grpSpPr>
          <p:sp>
            <p:nvSpPr>
              <p:cNvPr id="425" name="AutoShape 102">
                <a:extLst>
                  <a:ext uri="{FF2B5EF4-FFF2-40B4-BE49-F238E27FC236}">
                    <a16:creationId xmlns:a16="http://schemas.microsoft.com/office/drawing/2014/main" id="{F123E0E2-FE94-4971-8A12-E08F04188A1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1116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426" name="AutoShape 102">
                <a:extLst>
                  <a:ext uri="{FF2B5EF4-FFF2-40B4-BE49-F238E27FC236}">
                    <a16:creationId xmlns:a16="http://schemas.microsoft.com/office/drawing/2014/main" id="{0B0E60AF-2616-48BF-9910-EAAB7CCAEE3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운영 서버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#1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(17C/563G)</a:t>
                </a:r>
              </a:p>
            </p:txBody>
          </p:sp>
          <p:sp>
            <p:nvSpPr>
              <p:cNvPr id="427" name="Rectangle 78">
                <a:extLst>
                  <a:ext uri="{FF2B5EF4-FFF2-40B4-BE49-F238E27FC236}">
                    <a16:creationId xmlns:a16="http://schemas.microsoft.com/office/drawing/2014/main" id="{EFE27372-1A87-47F8-BDF9-4C4B39979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WEB #1</a:t>
                </a:r>
              </a:p>
            </p:txBody>
          </p:sp>
          <p:sp>
            <p:nvSpPr>
              <p:cNvPr id="428" name="Rectangle 78">
                <a:extLst>
                  <a:ext uri="{FF2B5EF4-FFF2-40B4-BE49-F238E27FC236}">
                    <a16:creationId xmlns:a16="http://schemas.microsoft.com/office/drawing/2014/main" id="{5CD661EF-0AE3-42C8-A80D-0A4A1341B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  <p:sp>
            <p:nvSpPr>
              <p:cNvPr id="429" name="Rectangle 78">
                <a:extLst>
                  <a:ext uri="{FF2B5EF4-FFF2-40B4-BE49-F238E27FC236}">
                    <a16:creationId xmlns:a16="http://schemas.microsoft.com/office/drawing/2014/main" id="{C5CE7DFE-48B9-494F-8939-1E170515B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1304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#1</a:t>
                </a:r>
              </a:p>
            </p:txBody>
          </p:sp>
          <p:sp>
            <p:nvSpPr>
              <p:cNvPr id="430" name="Rectangle 78">
                <a:extLst>
                  <a:ext uri="{FF2B5EF4-FFF2-40B4-BE49-F238E27FC236}">
                    <a16:creationId xmlns:a16="http://schemas.microsoft.com/office/drawing/2014/main" id="{C02EDB76-820C-44B3-B11A-370FB2492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25089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SSO/EAM AP #1</a:t>
                </a:r>
              </a:p>
            </p:txBody>
          </p:sp>
          <p:sp>
            <p:nvSpPr>
              <p:cNvPr id="431" name="Rectangle 78">
                <a:extLst>
                  <a:ext uri="{FF2B5EF4-FFF2-40B4-BE49-F238E27FC236}">
                    <a16:creationId xmlns:a16="http://schemas.microsoft.com/office/drawing/2014/main" id="{D550948B-AB26-4E30-B072-8F42767CA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37132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운영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EAI #1</a:t>
                </a:r>
              </a:p>
            </p:txBody>
          </p:sp>
          <p:sp>
            <p:nvSpPr>
              <p:cNvPr id="432" name="Rectangle 78">
                <a:extLst>
                  <a:ext uri="{FF2B5EF4-FFF2-40B4-BE49-F238E27FC236}">
                    <a16:creationId xmlns:a16="http://schemas.microsoft.com/office/drawing/2014/main" id="{9C508B68-05F0-4DB7-815E-70D5F59CF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49174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MCI #1</a:t>
                </a:r>
              </a:p>
            </p:txBody>
          </p:sp>
          <p:sp>
            <p:nvSpPr>
              <p:cNvPr id="433" name="Rectangle 78">
                <a:extLst>
                  <a:ext uri="{FF2B5EF4-FFF2-40B4-BE49-F238E27FC236}">
                    <a16:creationId xmlns:a16="http://schemas.microsoft.com/office/drawing/2014/main" id="{BAEC0954-6476-402E-BE54-56FBE12F6D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612178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TM AP #1</a:t>
                </a:r>
              </a:p>
            </p:txBody>
          </p:sp>
          <p:sp>
            <p:nvSpPr>
              <p:cNvPr id="434" name="Rectangle 78">
                <a:extLst>
                  <a:ext uri="{FF2B5EF4-FFF2-40B4-BE49-F238E27FC236}">
                    <a16:creationId xmlns:a16="http://schemas.microsoft.com/office/drawing/2014/main" id="{DDB4B996-410F-4FD0-A322-2967E11493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7323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Batch #1</a:t>
                </a:r>
              </a:p>
            </p:txBody>
          </p:sp>
        </p:grpSp>
        <p:grpSp>
          <p:nvGrpSpPr>
            <p:cNvPr id="351" name="그룹 350">
              <a:extLst>
                <a:ext uri="{FF2B5EF4-FFF2-40B4-BE49-F238E27FC236}">
                  <a16:creationId xmlns:a16="http://schemas.microsoft.com/office/drawing/2014/main" id="{8EF4188A-3293-4620-A800-1314E322AA14}"/>
                </a:ext>
              </a:extLst>
            </p:cNvPr>
            <p:cNvGrpSpPr/>
            <p:nvPr/>
          </p:nvGrpSpPr>
          <p:grpSpPr>
            <a:xfrm>
              <a:off x="4038305" y="1403155"/>
              <a:ext cx="771065" cy="1254775"/>
              <a:chOff x="5584659" y="2590927"/>
              <a:chExt cx="771065" cy="1254775"/>
            </a:xfrm>
          </p:grpSpPr>
          <p:sp>
            <p:nvSpPr>
              <p:cNvPr id="415" name="AutoShape 102">
                <a:extLst>
                  <a:ext uri="{FF2B5EF4-FFF2-40B4-BE49-F238E27FC236}">
                    <a16:creationId xmlns:a16="http://schemas.microsoft.com/office/drawing/2014/main" id="{78ED77C3-6182-4339-9D7E-FCB5C6FFD6AF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1116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416" name="AutoShape 102">
                <a:extLst>
                  <a:ext uri="{FF2B5EF4-FFF2-40B4-BE49-F238E27FC236}">
                    <a16:creationId xmlns:a16="http://schemas.microsoft.com/office/drawing/2014/main" id="{4EC0AD2C-FCEA-4E9B-8031-056E2A43A5F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운영 서버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#2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(17C/563G)</a:t>
                </a:r>
              </a:p>
            </p:txBody>
          </p:sp>
          <p:sp>
            <p:nvSpPr>
              <p:cNvPr id="417" name="Rectangle 78">
                <a:extLst>
                  <a:ext uri="{FF2B5EF4-FFF2-40B4-BE49-F238E27FC236}">
                    <a16:creationId xmlns:a16="http://schemas.microsoft.com/office/drawing/2014/main" id="{450D3443-0934-436E-8207-A3E9728255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WEB #2</a:t>
                </a:r>
              </a:p>
            </p:txBody>
          </p:sp>
          <p:sp>
            <p:nvSpPr>
              <p:cNvPr id="418" name="Rectangle 78">
                <a:extLst>
                  <a:ext uri="{FF2B5EF4-FFF2-40B4-BE49-F238E27FC236}">
                    <a16:creationId xmlns:a16="http://schemas.microsoft.com/office/drawing/2014/main" id="{D515C62F-5148-45FF-AA12-60F04B9BC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#2</a:t>
                </a:r>
              </a:p>
            </p:txBody>
          </p:sp>
          <p:sp>
            <p:nvSpPr>
              <p:cNvPr id="419" name="Rectangle 78">
                <a:extLst>
                  <a:ext uri="{FF2B5EF4-FFF2-40B4-BE49-F238E27FC236}">
                    <a16:creationId xmlns:a16="http://schemas.microsoft.com/office/drawing/2014/main" id="{C469B099-FDA9-48DC-8105-A92CC0377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1304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운영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#2</a:t>
                </a:r>
              </a:p>
            </p:txBody>
          </p:sp>
          <p:sp>
            <p:nvSpPr>
              <p:cNvPr id="420" name="Rectangle 78">
                <a:extLst>
                  <a:ext uri="{FF2B5EF4-FFF2-40B4-BE49-F238E27FC236}">
                    <a16:creationId xmlns:a16="http://schemas.microsoft.com/office/drawing/2014/main" id="{3C983771-13F0-4171-B295-664521F64D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25089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SSO/EAM AP #2</a:t>
                </a:r>
              </a:p>
            </p:txBody>
          </p:sp>
          <p:sp>
            <p:nvSpPr>
              <p:cNvPr id="421" name="Rectangle 78">
                <a:extLst>
                  <a:ext uri="{FF2B5EF4-FFF2-40B4-BE49-F238E27FC236}">
                    <a16:creationId xmlns:a16="http://schemas.microsoft.com/office/drawing/2014/main" id="{0936B393-D484-42C2-B92A-F9C0C5DC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37132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운영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EAI #2</a:t>
                </a:r>
              </a:p>
            </p:txBody>
          </p:sp>
          <p:sp>
            <p:nvSpPr>
              <p:cNvPr id="422" name="Rectangle 78">
                <a:extLst>
                  <a:ext uri="{FF2B5EF4-FFF2-40B4-BE49-F238E27FC236}">
                    <a16:creationId xmlns:a16="http://schemas.microsoft.com/office/drawing/2014/main" id="{C1F1A4D1-589E-4314-9E62-BA935E4C4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49174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MCI #2</a:t>
                </a:r>
              </a:p>
            </p:txBody>
          </p:sp>
          <p:sp>
            <p:nvSpPr>
              <p:cNvPr id="423" name="Rectangle 78">
                <a:extLst>
                  <a:ext uri="{FF2B5EF4-FFF2-40B4-BE49-F238E27FC236}">
                    <a16:creationId xmlns:a16="http://schemas.microsoft.com/office/drawing/2014/main" id="{B29D6ADE-FB4C-4667-9A71-26C7D897BC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612178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TM AP #2</a:t>
                </a:r>
              </a:p>
            </p:txBody>
          </p:sp>
          <p:sp>
            <p:nvSpPr>
              <p:cNvPr id="424" name="Rectangle 78">
                <a:extLst>
                  <a:ext uri="{FF2B5EF4-FFF2-40B4-BE49-F238E27FC236}">
                    <a16:creationId xmlns:a16="http://schemas.microsoft.com/office/drawing/2014/main" id="{7C2C551A-1F23-4C55-A639-593D446EF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730283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Batch #2</a:t>
                </a:r>
              </a:p>
            </p:txBody>
          </p:sp>
        </p:grpSp>
        <p:sp>
          <p:nvSpPr>
            <p:cNvPr id="352" name="타원 351">
              <a:extLst>
                <a:ext uri="{FF2B5EF4-FFF2-40B4-BE49-F238E27FC236}">
                  <a16:creationId xmlns:a16="http://schemas.microsoft.com/office/drawing/2014/main" id="{D06CF177-3E28-48A4-A6E8-533CBD6265F0}"/>
                </a:ext>
              </a:extLst>
            </p:cNvPr>
            <p:cNvSpPr/>
            <p:nvPr/>
          </p:nvSpPr>
          <p:spPr>
            <a:xfrm>
              <a:off x="3738850" y="2438579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3" name="타원 352">
              <a:extLst>
                <a:ext uri="{FF2B5EF4-FFF2-40B4-BE49-F238E27FC236}">
                  <a16:creationId xmlns:a16="http://schemas.microsoft.com/office/drawing/2014/main" id="{B70E8194-08DD-479C-BA23-169F48D2A3B4}"/>
                </a:ext>
              </a:extLst>
            </p:cNvPr>
            <p:cNvSpPr/>
            <p:nvPr/>
          </p:nvSpPr>
          <p:spPr>
            <a:xfrm>
              <a:off x="3738850" y="231691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SLB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4" name="타원 353">
              <a:extLst>
                <a:ext uri="{FF2B5EF4-FFF2-40B4-BE49-F238E27FC236}">
                  <a16:creationId xmlns:a16="http://schemas.microsoft.com/office/drawing/2014/main" id="{C3D8EF5C-B34C-4D0C-9ABF-B66018F97AA9}"/>
                </a:ext>
              </a:extLst>
            </p:cNvPr>
            <p:cNvSpPr/>
            <p:nvPr/>
          </p:nvSpPr>
          <p:spPr>
            <a:xfrm>
              <a:off x="3738850" y="219524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89219B2E-823F-4B2C-850E-9A59DF265114}"/>
                </a:ext>
              </a:extLst>
            </p:cNvPr>
            <p:cNvSpPr/>
            <p:nvPr/>
          </p:nvSpPr>
          <p:spPr>
            <a:xfrm>
              <a:off x="3738850" y="207357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6" name="타원 355">
              <a:extLst>
                <a:ext uri="{FF2B5EF4-FFF2-40B4-BE49-F238E27FC236}">
                  <a16:creationId xmlns:a16="http://schemas.microsoft.com/office/drawing/2014/main" id="{6193C24B-8598-45CF-88EA-44AACB4EECD2}"/>
                </a:ext>
              </a:extLst>
            </p:cNvPr>
            <p:cNvSpPr/>
            <p:nvPr/>
          </p:nvSpPr>
          <p:spPr>
            <a:xfrm>
              <a:off x="3738850" y="195190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7" name="타원 356">
              <a:extLst>
                <a:ext uri="{FF2B5EF4-FFF2-40B4-BE49-F238E27FC236}">
                  <a16:creationId xmlns:a16="http://schemas.microsoft.com/office/drawing/2014/main" id="{5FA2CBBE-2FA6-44FA-849D-7FFD698DD660}"/>
                </a:ext>
              </a:extLst>
            </p:cNvPr>
            <p:cNvSpPr/>
            <p:nvPr/>
          </p:nvSpPr>
          <p:spPr>
            <a:xfrm>
              <a:off x="3738850" y="183023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8" name="타원 357">
              <a:extLst>
                <a:ext uri="{FF2B5EF4-FFF2-40B4-BE49-F238E27FC236}">
                  <a16:creationId xmlns:a16="http://schemas.microsoft.com/office/drawing/2014/main" id="{267A0D7E-9E94-4BC3-A908-876C53D73DB6}"/>
                </a:ext>
              </a:extLst>
            </p:cNvPr>
            <p:cNvSpPr/>
            <p:nvPr/>
          </p:nvSpPr>
          <p:spPr>
            <a:xfrm>
              <a:off x="3738850" y="1708560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SLB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359" name="그룹 358">
              <a:extLst>
                <a:ext uri="{FF2B5EF4-FFF2-40B4-BE49-F238E27FC236}">
                  <a16:creationId xmlns:a16="http://schemas.microsoft.com/office/drawing/2014/main" id="{1FBEECB8-D646-4DF3-B655-2A68F85469F6}"/>
                </a:ext>
              </a:extLst>
            </p:cNvPr>
            <p:cNvGrpSpPr/>
            <p:nvPr/>
          </p:nvGrpSpPr>
          <p:grpSpPr>
            <a:xfrm>
              <a:off x="4940351" y="1403155"/>
              <a:ext cx="771065" cy="1146775"/>
              <a:chOff x="5584659" y="2590927"/>
              <a:chExt cx="771065" cy="1146775"/>
            </a:xfrm>
          </p:grpSpPr>
          <p:sp>
            <p:nvSpPr>
              <p:cNvPr id="406" name="AutoShape 102">
                <a:extLst>
                  <a:ext uri="{FF2B5EF4-FFF2-40B4-BE49-F238E27FC236}">
                    <a16:creationId xmlns:a16="http://schemas.microsoft.com/office/drawing/2014/main" id="{C59C7287-F3E7-49A2-B6DC-A4C48180C99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1008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407" name="AutoShape 102">
                <a:extLst>
                  <a:ext uri="{FF2B5EF4-FFF2-40B4-BE49-F238E27FC236}">
                    <a16:creationId xmlns:a16="http://schemas.microsoft.com/office/drawing/2014/main" id="{7961C931-A4DB-4E8F-9993-50FCD16C84EC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검증 서버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(9C/160G)</a:t>
                </a:r>
              </a:p>
            </p:txBody>
          </p:sp>
          <p:sp>
            <p:nvSpPr>
              <p:cNvPr id="408" name="Rectangle 78">
                <a:extLst>
                  <a:ext uri="{FF2B5EF4-FFF2-40B4-BE49-F238E27FC236}">
                    <a16:creationId xmlns:a16="http://schemas.microsoft.com/office/drawing/2014/main" id="{461FA324-0D4E-4814-80AA-B171C1F39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검증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WEB</a:t>
                </a:r>
              </a:p>
            </p:txBody>
          </p:sp>
          <p:sp>
            <p:nvSpPr>
              <p:cNvPr id="409" name="Rectangle 78">
                <a:extLst>
                  <a:ext uri="{FF2B5EF4-FFF2-40B4-BE49-F238E27FC236}">
                    <a16:creationId xmlns:a16="http://schemas.microsoft.com/office/drawing/2014/main" id="{FC01256D-16D5-48A9-BFAE-B800D0FA2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검증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</p:txBody>
          </p:sp>
          <p:sp>
            <p:nvSpPr>
              <p:cNvPr id="410" name="Rectangle 78">
                <a:extLst>
                  <a:ext uri="{FF2B5EF4-FFF2-40B4-BE49-F238E27FC236}">
                    <a16:creationId xmlns:a16="http://schemas.microsoft.com/office/drawing/2014/main" id="{2A922CBE-5149-4B78-9F6C-9550ED4BC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1304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검증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  <p:sp>
            <p:nvSpPr>
              <p:cNvPr id="411" name="Rectangle 78">
                <a:extLst>
                  <a:ext uri="{FF2B5EF4-FFF2-40B4-BE49-F238E27FC236}">
                    <a16:creationId xmlns:a16="http://schemas.microsoft.com/office/drawing/2014/main" id="{FC073BE4-8C7E-4011-A886-CAECE150A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25089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SSO/EAM </a:t>
                </a: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검증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AP</a:t>
                </a:r>
              </a:p>
            </p:txBody>
          </p:sp>
          <p:sp>
            <p:nvSpPr>
              <p:cNvPr id="412" name="Rectangle 78">
                <a:extLst>
                  <a:ext uri="{FF2B5EF4-FFF2-40B4-BE49-F238E27FC236}">
                    <a16:creationId xmlns:a16="http://schemas.microsoft.com/office/drawing/2014/main" id="{2D35FBFE-A184-4139-BBE0-B5D0D2749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37132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검증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EAI</a:t>
                </a:r>
              </a:p>
            </p:txBody>
          </p:sp>
          <p:sp>
            <p:nvSpPr>
              <p:cNvPr id="413" name="Rectangle 78">
                <a:extLst>
                  <a:ext uri="{FF2B5EF4-FFF2-40B4-BE49-F238E27FC236}">
                    <a16:creationId xmlns:a16="http://schemas.microsoft.com/office/drawing/2014/main" id="{9D29FE94-C781-408F-95AC-3077A86F9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49174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검증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MCI</a:t>
                </a:r>
              </a:p>
            </p:txBody>
          </p:sp>
          <p:sp>
            <p:nvSpPr>
              <p:cNvPr id="414" name="Rectangle 78">
                <a:extLst>
                  <a:ext uri="{FF2B5EF4-FFF2-40B4-BE49-F238E27FC236}">
                    <a16:creationId xmlns:a16="http://schemas.microsoft.com/office/drawing/2014/main" id="{CDD0F594-F422-476D-907B-5D92156DD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612967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검증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Batch</a:t>
                </a:r>
              </a:p>
            </p:txBody>
          </p:sp>
        </p:grpSp>
        <p:grpSp>
          <p:nvGrpSpPr>
            <p:cNvPr id="360" name="그룹 359">
              <a:extLst>
                <a:ext uri="{FF2B5EF4-FFF2-40B4-BE49-F238E27FC236}">
                  <a16:creationId xmlns:a16="http://schemas.microsoft.com/office/drawing/2014/main" id="{A1F6B2FB-7406-4AE4-87E0-644B4F8323FC}"/>
                </a:ext>
              </a:extLst>
            </p:cNvPr>
            <p:cNvGrpSpPr/>
            <p:nvPr/>
          </p:nvGrpSpPr>
          <p:grpSpPr>
            <a:xfrm>
              <a:off x="5828758" y="1403155"/>
              <a:ext cx="771065" cy="1146775"/>
              <a:chOff x="5584659" y="2590927"/>
              <a:chExt cx="771065" cy="1146775"/>
            </a:xfrm>
          </p:grpSpPr>
          <p:sp>
            <p:nvSpPr>
              <p:cNvPr id="397" name="AutoShape 102">
                <a:extLst>
                  <a:ext uri="{FF2B5EF4-FFF2-40B4-BE49-F238E27FC236}">
                    <a16:creationId xmlns:a16="http://schemas.microsoft.com/office/drawing/2014/main" id="{C36F571B-3647-48DE-8A70-71915A26260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1008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398" name="AutoShape 102">
                <a:extLst>
                  <a:ext uri="{FF2B5EF4-FFF2-40B4-BE49-F238E27FC236}">
                    <a16:creationId xmlns:a16="http://schemas.microsoft.com/office/drawing/2014/main" id="{E166F80F-716D-412A-BA24-4C30130CB5E4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개발 서버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(7C/160G)</a:t>
                </a:r>
              </a:p>
            </p:txBody>
          </p:sp>
          <p:sp>
            <p:nvSpPr>
              <p:cNvPr id="399" name="Rectangle 78">
                <a:extLst>
                  <a:ext uri="{FF2B5EF4-FFF2-40B4-BE49-F238E27FC236}">
                    <a16:creationId xmlns:a16="http://schemas.microsoft.com/office/drawing/2014/main" id="{922C2829-B75D-451E-89D6-515B7B731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개발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WEB</a:t>
                </a:r>
              </a:p>
            </p:txBody>
          </p:sp>
          <p:sp>
            <p:nvSpPr>
              <p:cNvPr id="400" name="Rectangle 78">
                <a:extLst>
                  <a:ext uri="{FF2B5EF4-FFF2-40B4-BE49-F238E27FC236}">
                    <a16:creationId xmlns:a16="http://schemas.microsoft.com/office/drawing/2014/main" id="{9DEA5C91-654A-4FF1-80FB-AED72FD59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01003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개발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</p:txBody>
          </p:sp>
          <p:sp>
            <p:nvSpPr>
              <p:cNvPr id="401" name="Rectangle 78">
                <a:extLst>
                  <a:ext uri="{FF2B5EF4-FFF2-40B4-BE49-F238E27FC236}">
                    <a16:creationId xmlns:a16="http://schemas.microsoft.com/office/drawing/2014/main" id="{4DA125FD-1651-4F5A-86D2-032E5B4922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13046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계정계 개발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  <p:sp>
            <p:nvSpPr>
              <p:cNvPr id="402" name="Rectangle 78">
                <a:extLst>
                  <a:ext uri="{FF2B5EF4-FFF2-40B4-BE49-F238E27FC236}">
                    <a16:creationId xmlns:a16="http://schemas.microsoft.com/office/drawing/2014/main" id="{EBCDD64F-FD76-4DF8-8459-E6DBE436E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25089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SSO/EAM </a:t>
                </a: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개발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AP</a:t>
                </a:r>
              </a:p>
            </p:txBody>
          </p:sp>
          <p:sp>
            <p:nvSpPr>
              <p:cNvPr id="403" name="Rectangle 78">
                <a:extLst>
                  <a:ext uri="{FF2B5EF4-FFF2-40B4-BE49-F238E27FC236}">
                    <a16:creationId xmlns:a16="http://schemas.microsoft.com/office/drawing/2014/main" id="{67BEB14D-8AF5-4ACA-8EFE-4BF46092F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37132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개발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EAI</a:t>
                </a:r>
              </a:p>
            </p:txBody>
          </p:sp>
          <p:sp>
            <p:nvSpPr>
              <p:cNvPr id="404" name="Rectangle 78">
                <a:extLst>
                  <a:ext uri="{FF2B5EF4-FFF2-40B4-BE49-F238E27FC236}">
                    <a16:creationId xmlns:a16="http://schemas.microsoft.com/office/drawing/2014/main" id="{C0049C3C-FE15-4657-BA4B-8E4DAC2B3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49174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개발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MCI</a:t>
                </a:r>
              </a:p>
            </p:txBody>
          </p:sp>
          <p:sp>
            <p:nvSpPr>
              <p:cNvPr id="405" name="Rectangle 78">
                <a:extLst>
                  <a:ext uri="{FF2B5EF4-FFF2-40B4-BE49-F238E27FC236}">
                    <a16:creationId xmlns:a16="http://schemas.microsoft.com/office/drawing/2014/main" id="{B0A671CE-2CFB-49B5-99B4-9A7326DA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3617272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개발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Batch</a:t>
                </a:r>
              </a:p>
            </p:txBody>
          </p:sp>
        </p:grpSp>
        <p:sp>
          <p:nvSpPr>
            <p:cNvPr id="361" name="Rectangle 1095" descr="강-4단">
              <a:extLst>
                <a:ext uri="{FF2B5EF4-FFF2-40B4-BE49-F238E27FC236}">
                  <a16:creationId xmlns:a16="http://schemas.microsoft.com/office/drawing/2014/main" id="{44297A02-D8B1-4A02-B24E-6FB31CCE4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6819" y="3700525"/>
              <a:ext cx="579376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V5010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5TB</a:t>
              </a:r>
            </a:p>
          </p:txBody>
        </p:sp>
        <p:grpSp>
          <p:nvGrpSpPr>
            <p:cNvPr id="362" name="그룹 361">
              <a:extLst>
                <a:ext uri="{FF2B5EF4-FFF2-40B4-BE49-F238E27FC236}">
                  <a16:creationId xmlns:a16="http://schemas.microsoft.com/office/drawing/2014/main" id="{975584F2-8F14-4865-919F-69CB8B2759B1}"/>
                </a:ext>
              </a:extLst>
            </p:cNvPr>
            <p:cNvGrpSpPr/>
            <p:nvPr/>
          </p:nvGrpSpPr>
          <p:grpSpPr>
            <a:xfrm>
              <a:off x="5248194" y="2892158"/>
              <a:ext cx="1115998" cy="756000"/>
              <a:chOff x="669434" y="3176415"/>
              <a:chExt cx="1115998" cy="756000"/>
            </a:xfrm>
          </p:grpSpPr>
          <p:grpSp>
            <p:nvGrpSpPr>
              <p:cNvPr id="390" name="그룹 570">
                <a:extLst>
                  <a:ext uri="{FF2B5EF4-FFF2-40B4-BE49-F238E27FC236}">
                    <a16:creationId xmlns:a16="http://schemas.microsoft.com/office/drawing/2014/main" id="{833D31F7-7096-41A2-B754-37DE8A090766}"/>
                  </a:ext>
                </a:extLst>
              </p:cNvPr>
              <p:cNvGrpSpPr/>
              <p:nvPr/>
            </p:nvGrpSpPr>
            <p:grpSpPr>
              <a:xfrm>
                <a:off x="669434" y="3176415"/>
                <a:ext cx="1115998" cy="756000"/>
                <a:chOff x="8773755" y="8036998"/>
                <a:chExt cx="612067" cy="720081"/>
              </a:xfrm>
            </p:grpSpPr>
            <p:pic>
              <p:nvPicPr>
                <p:cNvPr id="395" name="Picture 27" descr="ds8000array">
                  <a:extLst>
                    <a:ext uri="{FF2B5EF4-FFF2-40B4-BE49-F238E27FC236}">
                      <a16:creationId xmlns:a16="http://schemas.microsoft.com/office/drawing/2014/main" id="{2D4B1342-3BAE-44CC-A5CE-F42DEED6F16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9025782" y="8036999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96" name="Picture 27" descr="ds8000array">
                  <a:extLst>
                    <a:ext uri="{FF2B5EF4-FFF2-40B4-BE49-F238E27FC236}">
                      <a16:creationId xmlns:a16="http://schemas.microsoft.com/office/drawing/2014/main" id="{75767A13-D080-4D91-8D60-67D3D49EA5C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8773755" y="8036998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91" name="원통 1612">
                <a:extLst>
                  <a:ext uri="{FF2B5EF4-FFF2-40B4-BE49-F238E27FC236}">
                    <a16:creationId xmlns:a16="http://schemas.microsoft.com/office/drawing/2014/main" id="{8098DD22-C2AA-4C9C-8361-B8C5E0C44862}"/>
                  </a:ext>
                </a:extLst>
              </p:cNvPr>
              <p:cNvSpPr/>
              <p:nvPr/>
            </p:nvSpPr>
            <p:spPr>
              <a:xfrm>
                <a:off x="686332" y="344052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이미지</a:t>
                </a:r>
              </a:p>
            </p:txBody>
          </p:sp>
          <p:sp>
            <p:nvSpPr>
              <p:cNvPr id="392" name="원통 1613">
                <a:extLst>
                  <a:ext uri="{FF2B5EF4-FFF2-40B4-BE49-F238E27FC236}">
                    <a16:creationId xmlns:a16="http://schemas.microsoft.com/office/drawing/2014/main" id="{AC902018-F537-475B-93EF-1F0B80C5DE86}"/>
                  </a:ext>
                </a:extLst>
              </p:cNvPr>
              <p:cNvSpPr/>
              <p:nvPr/>
            </p:nvSpPr>
            <p:spPr>
              <a:xfrm>
                <a:off x="1243963" y="3440523"/>
                <a:ext cx="540000" cy="180000"/>
              </a:xfrm>
              <a:prstGeom prst="can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75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복제</a:t>
                </a:r>
              </a:p>
            </p:txBody>
          </p:sp>
          <p:sp>
            <p:nvSpPr>
              <p:cNvPr id="393" name="원통 1614">
                <a:extLst>
                  <a:ext uri="{FF2B5EF4-FFF2-40B4-BE49-F238E27FC236}">
                    <a16:creationId xmlns:a16="http://schemas.microsoft.com/office/drawing/2014/main" id="{35009D9E-9523-483A-8C07-8A309430F9E1}"/>
                  </a:ext>
                </a:extLst>
              </p:cNvPr>
              <p:cNvSpPr/>
              <p:nvPr/>
            </p:nvSpPr>
            <p:spPr>
              <a:xfrm>
                <a:off x="975976" y="324287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Data</a:t>
                </a:r>
                <a:endParaRPr lang="ko-KR" altLang="en-US" sz="300" b="1" dirty="0">
                  <a:latin typeface="+mn-ea"/>
                </a:endParaRPr>
              </a:p>
            </p:txBody>
          </p:sp>
          <p:sp>
            <p:nvSpPr>
              <p:cNvPr id="394" name="원통 1615">
                <a:extLst>
                  <a:ext uri="{FF2B5EF4-FFF2-40B4-BE49-F238E27FC236}">
                    <a16:creationId xmlns:a16="http://schemas.microsoft.com/office/drawing/2014/main" id="{50A269DE-FC92-4E34-9655-1CD4D8A3A5CD}"/>
                  </a:ext>
                </a:extLst>
              </p:cNvPr>
              <p:cNvSpPr/>
              <p:nvPr/>
            </p:nvSpPr>
            <p:spPr>
              <a:xfrm>
                <a:off x="975976" y="3640150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Batch</a:t>
                </a:r>
                <a:endParaRPr lang="ko-KR" altLang="en-US" sz="300" b="1" dirty="0">
                  <a:latin typeface="+mn-ea"/>
                </a:endParaRPr>
              </a:p>
            </p:txBody>
          </p:sp>
        </p:grpSp>
        <p:sp>
          <p:nvSpPr>
            <p:cNvPr id="363" name="Rectangle 1095" descr="강-4단">
              <a:extLst>
                <a:ext uri="{FF2B5EF4-FFF2-40B4-BE49-F238E27FC236}">
                  <a16:creationId xmlns:a16="http://schemas.microsoft.com/office/drawing/2014/main" id="{A85099FB-E607-4193-A735-E119F4FE0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408" y="3722298"/>
              <a:ext cx="619027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V9000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53TB</a:t>
              </a:r>
            </a:p>
          </p:txBody>
        </p:sp>
        <p:grpSp>
          <p:nvGrpSpPr>
            <p:cNvPr id="364" name="그룹 363">
              <a:extLst>
                <a:ext uri="{FF2B5EF4-FFF2-40B4-BE49-F238E27FC236}">
                  <a16:creationId xmlns:a16="http://schemas.microsoft.com/office/drawing/2014/main" id="{E314A272-5543-4550-B3A2-98184CD20606}"/>
                </a:ext>
              </a:extLst>
            </p:cNvPr>
            <p:cNvGrpSpPr/>
            <p:nvPr/>
          </p:nvGrpSpPr>
          <p:grpSpPr>
            <a:xfrm>
              <a:off x="3316196" y="2913929"/>
              <a:ext cx="1155239" cy="756000"/>
              <a:chOff x="625022" y="3176415"/>
              <a:chExt cx="1155239" cy="756000"/>
            </a:xfrm>
          </p:grpSpPr>
          <p:grpSp>
            <p:nvGrpSpPr>
              <p:cNvPr id="383" name="그룹 570">
                <a:extLst>
                  <a:ext uri="{FF2B5EF4-FFF2-40B4-BE49-F238E27FC236}">
                    <a16:creationId xmlns:a16="http://schemas.microsoft.com/office/drawing/2014/main" id="{26E37DE5-8FCC-4A97-903D-BF850B61F2BE}"/>
                  </a:ext>
                </a:extLst>
              </p:cNvPr>
              <p:cNvGrpSpPr/>
              <p:nvPr/>
            </p:nvGrpSpPr>
            <p:grpSpPr>
              <a:xfrm>
                <a:off x="625022" y="3176415"/>
                <a:ext cx="1116000" cy="756000"/>
                <a:chOff x="8749394" y="8036998"/>
                <a:chExt cx="612068" cy="720081"/>
              </a:xfrm>
            </p:grpSpPr>
            <p:pic>
              <p:nvPicPr>
                <p:cNvPr id="388" name="Picture 27" descr="ds8000array">
                  <a:extLst>
                    <a:ext uri="{FF2B5EF4-FFF2-40B4-BE49-F238E27FC236}">
                      <a16:creationId xmlns:a16="http://schemas.microsoft.com/office/drawing/2014/main" id="{0F816B18-1F50-42C1-9528-FB0212823AA2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9001422" y="8036999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89" name="Picture 27" descr="ds8000array">
                  <a:extLst>
                    <a:ext uri="{FF2B5EF4-FFF2-40B4-BE49-F238E27FC236}">
                      <a16:creationId xmlns:a16="http://schemas.microsoft.com/office/drawing/2014/main" id="{F2C9F141-5A96-416B-959B-12E918FF3BBE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>
                <a:blip r:embed="rId3" cstate="print">
                  <a:grayscl/>
                  <a:lum bright="20000" contrast="-10000"/>
                </a:blip>
                <a:srcRect/>
                <a:stretch>
                  <a:fillRect/>
                </a:stretch>
              </p:blipFill>
              <p:spPr bwMode="auto">
                <a:xfrm>
                  <a:off x="8749394" y="8036998"/>
                  <a:ext cx="360040" cy="72008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384" name="원통 1605">
                <a:extLst>
                  <a:ext uri="{FF2B5EF4-FFF2-40B4-BE49-F238E27FC236}">
                    <a16:creationId xmlns:a16="http://schemas.microsoft.com/office/drawing/2014/main" id="{CDAF2FF3-9F38-4B57-8DB4-D165A3FA22B9}"/>
                  </a:ext>
                </a:extLst>
              </p:cNvPr>
              <p:cNvSpPr/>
              <p:nvPr/>
            </p:nvSpPr>
            <p:spPr>
              <a:xfrm>
                <a:off x="686332" y="344052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이미지</a:t>
                </a:r>
              </a:p>
            </p:txBody>
          </p:sp>
          <p:sp>
            <p:nvSpPr>
              <p:cNvPr id="385" name="원통 1606">
                <a:extLst>
                  <a:ext uri="{FF2B5EF4-FFF2-40B4-BE49-F238E27FC236}">
                    <a16:creationId xmlns:a16="http://schemas.microsoft.com/office/drawing/2014/main" id="{96A16398-41F9-4630-8C35-E8E24508D791}"/>
                  </a:ext>
                </a:extLst>
              </p:cNvPr>
              <p:cNvSpPr/>
              <p:nvPr/>
            </p:nvSpPr>
            <p:spPr>
              <a:xfrm>
                <a:off x="1240261" y="3440523"/>
                <a:ext cx="540000" cy="180000"/>
              </a:xfrm>
              <a:prstGeom prst="can">
                <a:avLst/>
              </a:prstGeom>
              <a:gradFill>
                <a:gsLst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lumMod val="75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300" b="1" dirty="0">
                    <a:latin typeface="+mn-ea"/>
                  </a:rPr>
                  <a:t>복제</a:t>
                </a:r>
              </a:p>
            </p:txBody>
          </p:sp>
          <p:sp>
            <p:nvSpPr>
              <p:cNvPr id="386" name="원통 1607">
                <a:extLst>
                  <a:ext uri="{FF2B5EF4-FFF2-40B4-BE49-F238E27FC236}">
                    <a16:creationId xmlns:a16="http://schemas.microsoft.com/office/drawing/2014/main" id="{4B35D6B7-6ED8-409C-B44E-A7F3C4F45193}"/>
                  </a:ext>
                </a:extLst>
              </p:cNvPr>
              <p:cNvSpPr/>
              <p:nvPr/>
            </p:nvSpPr>
            <p:spPr>
              <a:xfrm>
                <a:off x="975976" y="3242873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Data</a:t>
                </a:r>
                <a:endParaRPr lang="ko-KR" altLang="en-US" sz="300" b="1" dirty="0">
                  <a:latin typeface="+mn-ea"/>
                </a:endParaRPr>
              </a:p>
            </p:txBody>
          </p:sp>
          <p:sp>
            <p:nvSpPr>
              <p:cNvPr id="387" name="원통 1608">
                <a:extLst>
                  <a:ext uri="{FF2B5EF4-FFF2-40B4-BE49-F238E27FC236}">
                    <a16:creationId xmlns:a16="http://schemas.microsoft.com/office/drawing/2014/main" id="{7E2F9FA9-495D-43C3-A3E6-936450AC226F}"/>
                  </a:ext>
                </a:extLst>
              </p:cNvPr>
              <p:cNvSpPr/>
              <p:nvPr/>
            </p:nvSpPr>
            <p:spPr>
              <a:xfrm>
                <a:off x="975976" y="3640150"/>
                <a:ext cx="540000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Batch</a:t>
                </a:r>
                <a:endParaRPr lang="ko-KR" altLang="en-US" sz="300" b="1" dirty="0">
                  <a:latin typeface="+mn-ea"/>
                </a:endParaRPr>
              </a:p>
            </p:txBody>
          </p:sp>
        </p:grpSp>
        <p:grpSp>
          <p:nvGrpSpPr>
            <p:cNvPr id="365" name="그룹 364">
              <a:extLst>
                <a:ext uri="{FF2B5EF4-FFF2-40B4-BE49-F238E27FC236}">
                  <a16:creationId xmlns:a16="http://schemas.microsoft.com/office/drawing/2014/main" id="{303D0A06-F983-43BA-BF3E-3354118A93C7}"/>
                </a:ext>
              </a:extLst>
            </p:cNvPr>
            <p:cNvGrpSpPr/>
            <p:nvPr/>
          </p:nvGrpSpPr>
          <p:grpSpPr>
            <a:xfrm>
              <a:off x="3644431" y="2777529"/>
              <a:ext cx="568700" cy="72000"/>
              <a:chOff x="1334180" y="3581709"/>
              <a:chExt cx="568700" cy="72000"/>
            </a:xfrm>
          </p:grpSpPr>
          <p:pic>
            <p:nvPicPr>
              <p:cNvPr id="381" name="Picture 436" descr="1200_1">
                <a:extLst>
                  <a:ext uri="{FF2B5EF4-FFF2-40B4-BE49-F238E27FC236}">
                    <a16:creationId xmlns:a16="http://schemas.microsoft.com/office/drawing/2014/main" id="{53DEE60E-AA5B-455C-90B9-4B35D56B39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2" name="Picture 438" descr="1200_1">
                <a:extLst>
                  <a:ext uri="{FF2B5EF4-FFF2-40B4-BE49-F238E27FC236}">
                    <a16:creationId xmlns:a16="http://schemas.microsoft.com/office/drawing/2014/main" id="{2F257539-A532-47DD-AA01-A6632DDC78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66" name="직선 연결선 365">
              <a:extLst>
                <a:ext uri="{FF2B5EF4-FFF2-40B4-BE49-F238E27FC236}">
                  <a16:creationId xmlns:a16="http://schemas.microsoft.com/office/drawing/2014/main" id="{B5262300-8BF6-464E-82E3-03F0C1D6F8C9}"/>
                </a:ext>
              </a:extLst>
            </p:cNvPr>
            <p:cNvCxnSpPr>
              <a:stCxn id="425" idx="2"/>
              <a:endCxn id="382" idx="0"/>
            </p:cNvCxnSpPr>
            <p:nvPr/>
          </p:nvCxnSpPr>
          <p:spPr>
            <a:xfrm>
              <a:off x="3404805" y="2657930"/>
              <a:ext cx="355392" cy="11959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직선 연결선 366">
              <a:extLst>
                <a:ext uri="{FF2B5EF4-FFF2-40B4-BE49-F238E27FC236}">
                  <a16:creationId xmlns:a16="http://schemas.microsoft.com/office/drawing/2014/main" id="{D5DA3A7D-9F0F-4BD1-A87F-A1C421297160}"/>
                </a:ext>
              </a:extLst>
            </p:cNvPr>
            <p:cNvCxnSpPr>
              <a:endCxn id="382" idx="2"/>
            </p:cNvCxnSpPr>
            <p:nvPr/>
          </p:nvCxnSpPr>
          <p:spPr>
            <a:xfrm flipH="1" flipV="1">
              <a:off x="3760197" y="2849529"/>
              <a:ext cx="157951" cy="97660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직선 연결선 367">
              <a:extLst>
                <a:ext uri="{FF2B5EF4-FFF2-40B4-BE49-F238E27FC236}">
                  <a16:creationId xmlns:a16="http://schemas.microsoft.com/office/drawing/2014/main" id="{C42DE76E-4627-4F64-9A4C-3B77195BD55E}"/>
                </a:ext>
              </a:extLst>
            </p:cNvPr>
            <p:cNvCxnSpPr>
              <a:stCxn id="415" idx="2"/>
              <a:endCxn id="381" idx="0"/>
            </p:cNvCxnSpPr>
            <p:nvPr/>
          </p:nvCxnSpPr>
          <p:spPr>
            <a:xfrm flipH="1">
              <a:off x="4097365" y="2657930"/>
              <a:ext cx="326473" cy="11959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연결선 368">
              <a:extLst>
                <a:ext uri="{FF2B5EF4-FFF2-40B4-BE49-F238E27FC236}">
                  <a16:creationId xmlns:a16="http://schemas.microsoft.com/office/drawing/2014/main" id="{E83F0E9B-DDB6-41B2-BD43-45456B880375}"/>
                </a:ext>
              </a:extLst>
            </p:cNvPr>
            <p:cNvCxnSpPr>
              <a:stCxn id="425" idx="2"/>
              <a:endCxn id="381" idx="0"/>
            </p:cNvCxnSpPr>
            <p:nvPr/>
          </p:nvCxnSpPr>
          <p:spPr>
            <a:xfrm>
              <a:off x="3404805" y="2657930"/>
              <a:ext cx="692560" cy="119599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직선 연결선 369">
              <a:extLst>
                <a:ext uri="{FF2B5EF4-FFF2-40B4-BE49-F238E27FC236}">
                  <a16:creationId xmlns:a16="http://schemas.microsoft.com/office/drawing/2014/main" id="{842B21F0-C301-471E-84B2-1302547F32FF}"/>
                </a:ext>
              </a:extLst>
            </p:cNvPr>
            <p:cNvCxnSpPr>
              <a:stCxn id="382" idx="0"/>
              <a:endCxn id="415" idx="2"/>
            </p:cNvCxnSpPr>
            <p:nvPr/>
          </p:nvCxnSpPr>
          <p:spPr>
            <a:xfrm flipV="1">
              <a:off x="3760197" y="2657930"/>
              <a:ext cx="663641" cy="119599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직선 연결선 370">
              <a:extLst>
                <a:ext uri="{FF2B5EF4-FFF2-40B4-BE49-F238E27FC236}">
                  <a16:creationId xmlns:a16="http://schemas.microsoft.com/office/drawing/2014/main" id="{A7708AAC-A5F8-4426-ABD5-0891450FD527}"/>
                </a:ext>
              </a:extLst>
            </p:cNvPr>
            <p:cNvCxnSpPr>
              <a:endCxn id="381" idx="2"/>
            </p:cNvCxnSpPr>
            <p:nvPr/>
          </p:nvCxnSpPr>
          <p:spPr>
            <a:xfrm flipV="1">
              <a:off x="3939167" y="2849529"/>
              <a:ext cx="158198" cy="75975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2" name="그룹 371">
              <a:extLst>
                <a:ext uri="{FF2B5EF4-FFF2-40B4-BE49-F238E27FC236}">
                  <a16:creationId xmlns:a16="http://schemas.microsoft.com/office/drawing/2014/main" id="{C6BDD2C1-5160-4A7A-94FD-A66C679AC9F3}"/>
                </a:ext>
              </a:extLst>
            </p:cNvPr>
            <p:cNvGrpSpPr/>
            <p:nvPr/>
          </p:nvGrpSpPr>
          <p:grpSpPr>
            <a:xfrm>
              <a:off x="5538613" y="2777529"/>
              <a:ext cx="568700" cy="72000"/>
              <a:chOff x="1334180" y="3581709"/>
              <a:chExt cx="568700" cy="72000"/>
            </a:xfrm>
          </p:grpSpPr>
          <p:pic>
            <p:nvPicPr>
              <p:cNvPr id="379" name="Picture 436" descr="1200_1">
                <a:extLst>
                  <a:ext uri="{FF2B5EF4-FFF2-40B4-BE49-F238E27FC236}">
                    <a16:creationId xmlns:a16="http://schemas.microsoft.com/office/drawing/2014/main" id="{FD687640-D2F9-45ED-84BF-2E0DAB421E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0" name="Picture 438" descr="1200_1">
                <a:extLst>
                  <a:ext uri="{FF2B5EF4-FFF2-40B4-BE49-F238E27FC236}">
                    <a16:creationId xmlns:a16="http://schemas.microsoft.com/office/drawing/2014/main" id="{BD27F5D0-C7FA-4768-BE52-37B0F6946C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C276F684-7A2F-477F-A1A0-9F3101321321}"/>
                </a:ext>
              </a:extLst>
            </p:cNvPr>
            <p:cNvCxnSpPr>
              <a:stCxn id="406" idx="2"/>
              <a:endCxn id="380" idx="0"/>
            </p:cNvCxnSpPr>
            <p:nvPr/>
          </p:nvCxnSpPr>
          <p:spPr>
            <a:xfrm>
              <a:off x="5325884" y="2549930"/>
              <a:ext cx="328495" cy="22759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직선 연결선 373">
              <a:extLst>
                <a:ext uri="{FF2B5EF4-FFF2-40B4-BE49-F238E27FC236}">
                  <a16:creationId xmlns:a16="http://schemas.microsoft.com/office/drawing/2014/main" id="{5190A41D-7872-4880-A92F-CB3656653912}"/>
                </a:ext>
              </a:extLst>
            </p:cNvPr>
            <p:cNvCxnSpPr>
              <a:endCxn id="380" idx="2"/>
            </p:cNvCxnSpPr>
            <p:nvPr/>
          </p:nvCxnSpPr>
          <p:spPr>
            <a:xfrm flipH="1" flipV="1">
              <a:off x="5654379" y="2849529"/>
              <a:ext cx="144623" cy="74811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직선 연결선 374">
              <a:extLst>
                <a:ext uri="{FF2B5EF4-FFF2-40B4-BE49-F238E27FC236}">
                  <a16:creationId xmlns:a16="http://schemas.microsoft.com/office/drawing/2014/main" id="{DA240831-79F0-445A-AA52-D6C7C595127F}"/>
                </a:ext>
              </a:extLst>
            </p:cNvPr>
            <p:cNvCxnSpPr>
              <a:stCxn id="397" idx="2"/>
              <a:endCxn id="379" idx="0"/>
            </p:cNvCxnSpPr>
            <p:nvPr/>
          </p:nvCxnSpPr>
          <p:spPr>
            <a:xfrm flipH="1">
              <a:off x="5991547" y="2549930"/>
              <a:ext cx="222744" cy="22759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직선 연결선 375">
              <a:extLst>
                <a:ext uri="{FF2B5EF4-FFF2-40B4-BE49-F238E27FC236}">
                  <a16:creationId xmlns:a16="http://schemas.microsoft.com/office/drawing/2014/main" id="{32BFB9D6-C63E-409A-80A3-3E800F5EAF96}"/>
                </a:ext>
              </a:extLst>
            </p:cNvPr>
            <p:cNvCxnSpPr>
              <a:stCxn id="406" idx="2"/>
              <a:endCxn id="379" idx="0"/>
            </p:cNvCxnSpPr>
            <p:nvPr/>
          </p:nvCxnSpPr>
          <p:spPr>
            <a:xfrm>
              <a:off x="5325884" y="2549930"/>
              <a:ext cx="665663" cy="227599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직선 연결선 376">
              <a:extLst>
                <a:ext uri="{FF2B5EF4-FFF2-40B4-BE49-F238E27FC236}">
                  <a16:creationId xmlns:a16="http://schemas.microsoft.com/office/drawing/2014/main" id="{68EF8E84-14B4-42E8-A068-A2CD3510E90B}"/>
                </a:ext>
              </a:extLst>
            </p:cNvPr>
            <p:cNvCxnSpPr>
              <a:stCxn id="380" idx="0"/>
              <a:endCxn id="397" idx="2"/>
            </p:cNvCxnSpPr>
            <p:nvPr/>
          </p:nvCxnSpPr>
          <p:spPr>
            <a:xfrm flipV="1">
              <a:off x="5654379" y="2549930"/>
              <a:ext cx="559912" cy="227599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직선 연결선 377">
              <a:extLst>
                <a:ext uri="{FF2B5EF4-FFF2-40B4-BE49-F238E27FC236}">
                  <a16:creationId xmlns:a16="http://schemas.microsoft.com/office/drawing/2014/main" id="{E131FE6E-310F-4D57-9287-F364C0C33A1F}"/>
                </a:ext>
              </a:extLst>
            </p:cNvPr>
            <p:cNvCxnSpPr>
              <a:endCxn id="379" idx="2"/>
            </p:cNvCxnSpPr>
            <p:nvPr/>
          </p:nvCxnSpPr>
          <p:spPr>
            <a:xfrm flipV="1">
              <a:off x="5838584" y="2849529"/>
              <a:ext cx="152963" cy="58419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618">
            <a:extLst>
              <a:ext uri="{FF2B5EF4-FFF2-40B4-BE49-F238E27FC236}">
                <a16:creationId xmlns:a16="http://schemas.microsoft.com/office/drawing/2014/main" id="{335576B6-624F-483C-BF98-D929FC67C0B1}"/>
              </a:ext>
            </a:extLst>
          </p:cNvPr>
          <p:cNvCxnSpPr>
            <a:stCxn id="83" idx="3"/>
            <a:endCxn id="96" idx="1"/>
          </p:cNvCxnSpPr>
          <p:nvPr/>
        </p:nvCxnSpPr>
        <p:spPr>
          <a:xfrm>
            <a:off x="3289263" y="2191597"/>
            <a:ext cx="670370" cy="1356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618">
            <a:extLst>
              <a:ext uri="{FF2B5EF4-FFF2-40B4-BE49-F238E27FC236}">
                <a16:creationId xmlns:a16="http://schemas.microsoft.com/office/drawing/2014/main" id="{7CAF17AD-75C6-4BD4-B1E5-5EBD6128726C}"/>
              </a:ext>
            </a:extLst>
          </p:cNvPr>
          <p:cNvCxnSpPr>
            <a:stCxn id="84" idx="3"/>
            <a:endCxn id="96" idx="1"/>
          </p:cNvCxnSpPr>
          <p:nvPr/>
        </p:nvCxnSpPr>
        <p:spPr>
          <a:xfrm flipV="1">
            <a:off x="3289263" y="2327221"/>
            <a:ext cx="670370" cy="224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618">
            <a:extLst>
              <a:ext uri="{FF2B5EF4-FFF2-40B4-BE49-F238E27FC236}">
                <a16:creationId xmlns:a16="http://schemas.microsoft.com/office/drawing/2014/main" id="{24A3F41A-9939-4B7F-BFB2-5522DA7013DE}"/>
              </a:ext>
            </a:extLst>
          </p:cNvPr>
          <p:cNvCxnSpPr>
            <a:stCxn id="84" idx="3"/>
            <a:endCxn id="135" idx="1"/>
          </p:cNvCxnSpPr>
          <p:nvPr/>
        </p:nvCxnSpPr>
        <p:spPr>
          <a:xfrm flipV="1">
            <a:off x="3289263" y="2327221"/>
            <a:ext cx="2317113" cy="224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619">
            <a:extLst>
              <a:ext uri="{FF2B5EF4-FFF2-40B4-BE49-F238E27FC236}">
                <a16:creationId xmlns:a16="http://schemas.microsoft.com/office/drawing/2014/main" id="{8A612371-D028-49F6-A87C-BBA05661F949}"/>
              </a:ext>
            </a:extLst>
          </p:cNvPr>
          <p:cNvCxnSpPr>
            <a:stCxn id="84" idx="3"/>
            <a:endCxn id="334" idx="3"/>
          </p:cNvCxnSpPr>
          <p:nvPr/>
        </p:nvCxnSpPr>
        <p:spPr>
          <a:xfrm>
            <a:off x="3289263" y="2349691"/>
            <a:ext cx="584391" cy="1012410"/>
          </a:xfrm>
          <a:prstGeom prst="bent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619">
            <a:extLst>
              <a:ext uri="{FF2B5EF4-FFF2-40B4-BE49-F238E27FC236}">
                <a16:creationId xmlns:a16="http://schemas.microsoft.com/office/drawing/2014/main" id="{8AFE606F-D958-4959-B728-6770D510F44F}"/>
              </a:ext>
            </a:extLst>
          </p:cNvPr>
          <p:cNvCxnSpPr>
            <a:stCxn id="86" idx="3"/>
            <a:endCxn id="334" idx="3"/>
          </p:cNvCxnSpPr>
          <p:nvPr/>
        </p:nvCxnSpPr>
        <p:spPr>
          <a:xfrm>
            <a:off x="3289263" y="2839175"/>
            <a:ext cx="584391" cy="522925"/>
          </a:xfrm>
          <a:prstGeom prst="bent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618">
            <a:extLst>
              <a:ext uri="{FF2B5EF4-FFF2-40B4-BE49-F238E27FC236}">
                <a16:creationId xmlns:a16="http://schemas.microsoft.com/office/drawing/2014/main" id="{12A5D58C-3FC5-483D-B36E-019A8E73BDA1}"/>
              </a:ext>
            </a:extLst>
          </p:cNvPr>
          <p:cNvCxnSpPr>
            <a:stCxn id="85" idx="3"/>
            <a:endCxn id="334" idx="3"/>
          </p:cNvCxnSpPr>
          <p:nvPr/>
        </p:nvCxnSpPr>
        <p:spPr>
          <a:xfrm>
            <a:off x="3289263" y="2669801"/>
            <a:ext cx="584391" cy="69229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618">
            <a:extLst>
              <a:ext uri="{FF2B5EF4-FFF2-40B4-BE49-F238E27FC236}">
                <a16:creationId xmlns:a16="http://schemas.microsoft.com/office/drawing/2014/main" id="{E18FF18E-B42B-4237-BC4E-A4B2DA1E6970}"/>
              </a:ext>
            </a:extLst>
          </p:cNvPr>
          <p:cNvCxnSpPr>
            <a:stCxn id="83" idx="3"/>
            <a:endCxn id="185" idx="1"/>
          </p:cNvCxnSpPr>
          <p:nvPr/>
        </p:nvCxnSpPr>
        <p:spPr>
          <a:xfrm flipV="1">
            <a:off x="3289263" y="1885719"/>
            <a:ext cx="3770915" cy="30587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618">
            <a:extLst>
              <a:ext uri="{FF2B5EF4-FFF2-40B4-BE49-F238E27FC236}">
                <a16:creationId xmlns:a16="http://schemas.microsoft.com/office/drawing/2014/main" id="{8A3CE4D1-DED6-4A6D-A74A-7119B159072B}"/>
              </a:ext>
            </a:extLst>
          </p:cNvPr>
          <p:cNvCxnSpPr>
            <a:stCxn id="83" idx="3"/>
            <a:endCxn id="555" idx="2"/>
          </p:cNvCxnSpPr>
          <p:nvPr/>
        </p:nvCxnSpPr>
        <p:spPr>
          <a:xfrm flipV="1">
            <a:off x="3289263" y="1358256"/>
            <a:ext cx="4389639" cy="833341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618">
            <a:extLst>
              <a:ext uri="{FF2B5EF4-FFF2-40B4-BE49-F238E27FC236}">
                <a16:creationId xmlns:a16="http://schemas.microsoft.com/office/drawing/2014/main" id="{F5285058-3ABD-4FD6-A037-667693CBD576}"/>
              </a:ext>
            </a:extLst>
          </p:cNvPr>
          <p:cNvCxnSpPr>
            <a:stCxn id="85" idx="3"/>
            <a:endCxn id="196" idx="2"/>
          </p:cNvCxnSpPr>
          <p:nvPr/>
        </p:nvCxnSpPr>
        <p:spPr>
          <a:xfrm flipV="1">
            <a:off x="3289263" y="2245716"/>
            <a:ext cx="4809183" cy="42408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618">
            <a:extLst>
              <a:ext uri="{FF2B5EF4-FFF2-40B4-BE49-F238E27FC236}">
                <a16:creationId xmlns:a16="http://schemas.microsoft.com/office/drawing/2014/main" id="{FE3D9E3B-527B-4178-9322-8A590A88954E}"/>
              </a:ext>
            </a:extLst>
          </p:cNvPr>
          <p:cNvCxnSpPr>
            <a:stCxn id="85" idx="3"/>
            <a:endCxn id="209" idx="1"/>
          </p:cNvCxnSpPr>
          <p:nvPr/>
        </p:nvCxnSpPr>
        <p:spPr>
          <a:xfrm>
            <a:off x="3289263" y="2669801"/>
            <a:ext cx="3773815" cy="10649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619">
            <a:extLst>
              <a:ext uri="{FF2B5EF4-FFF2-40B4-BE49-F238E27FC236}">
                <a16:creationId xmlns:a16="http://schemas.microsoft.com/office/drawing/2014/main" id="{8BC55033-89DC-49D3-B2D6-9E346399E8FD}"/>
              </a:ext>
            </a:extLst>
          </p:cNvPr>
          <p:cNvCxnSpPr>
            <a:stCxn id="86" idx="3"/>
            <a:endCxn id="209" idx="1"/>
          </p:cNvCxnSpPr>
          <p:nvPr/>
        </p:nvCxnSpPr>
        <p:spPr>
          <a:xfrm>
            <a:off x="3289263" y="2839175"/>
            <a:ext cx="3773815" cy="895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619">
            <a:extLst>
              <a:ext uri="{FF2B5EF4-FFF2-40B4-BE49-F238E27FC236}">
                <a16:creationId xmlns:a16="http://schemas.microsoft.com/office/drawing/2014/main" id="{D648B826-9056-4BCE-ADF9-501143A7E38A}"/>
              </a:ext>
            </a:extLst>
          </p:cNvPr>
          <p:cNvCxnSpPr>
            <a:stCxn id="85" idx="3"/>
            <a:endCxn id="542" idx="3"/>
          </p:cNvCxnSpPr>
          <p:nvPr/>
        </p:nvCxnSpPr>
        <p:spPr>
          <a:xfrm>
            <a:off x="3289263" y="2669801"/>
            <a:ext cx="584239" cy="1579869"/>
          </a:xfrm>
          <a:prstGeom prst="bent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030F107-FF72-4B20-8D1C-F4E390EF1B46}"/>
              </a:ext>
            </a:extLst>
          </p:cNvPr>
          <p:cNvGrpSpPr/>
          <p:nvPr/>
        </p:nvGrpSpPr>
        <p:grpSpPr>
          <a:xfrm>
            <a:off x="3213805" y="3362100"/>
            <a:ext cx="1319697" cy="823027"/>
            <a:chOff x="3946293" y="1951409"/>
            <a:chExt cx="1813612" cy="1348572"/>
          </a:xfrm>
        </p:grpSpPr>
        <p:sp>
          <p:nvSpPr>
            <p:cNvPr id="333" name="AutoShape 73">
              <a:extLst>
                <a:ext uri="{FF2B5EF4-FFF2-40B4-BE49-F238E27FC236}">
                  <a16:creationId xmlns:a16="http://schemas.microsoft.com/office/drawing/2014/main" id="{97FCE3AF-D861-421B-A306-AE69C0DC14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293" y="2078408"/>
              <a:ext cx="1813612" cy="1221573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334" name="Rectangle 78">
              <a:extLst>
                <a:ext uri="{FF2B5EF4-FFF2-40B4-BE49-F238E27FC236}">
                  <a16:creationId xmlns:a16="http://schemas.microsoft.com/office/drawing/2014/main" id="{D05B83C3-7DB1-4120-BA0D-A3A84DDF59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6293" y="1951409"/>
              <a:ext cx="1813612" cy="251853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차세대 인프라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335" name="그룹 334">
              <a:extLst>
                <a:ext uri="{FF2B5EF4-FFF2-40B4-BE49-F238E27FC236}">
                  <a16:creationId xmlns:a16="http://schemas.microsoft.com/office/drawing/2014/main" id="{625B9455-294C-4C40-A2F4-3650C49B31AA}"/>
                </a:ext>
              </a:extLst>
            </p:cNvPr>
            <p:cNvGrpSpPr/>
            <p:nvPr/>
          </p:nvGrpSpPr>
          <p:grpSpPr>
            <a:xfrm>
              <a:off x="4030031" y="2277390"/>
              <a:ext cx="771065" cy="462775"/>
              <a:chOff x="5584659" y="2590927"/>
              <a:chExt cx="771065" cy="462775"/>
            </a:xfrm>
          </p:grpSpPr>
          <p:sp>
            <p:nvSpPr>
              <p:cNvPr id="345" name="AutoShape 102">
                <a:extLst>
                  <a:ext uri="{FF2B5EF4-FFF2-40B4-BE49-F238E27FC236}">
                    <a16:creationId xmlns:a16="http://schemas.microsoft.com/office/drawing/2014/main" id="{A608E73C-18FA-4385-A59D-858C60D2A8EC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346" name="AutoShape 102">
                <a:extLst>
                  <a:ext uri="{FF2B5EF4-FFF2-40B4-BE49-F238E27FC236}">
                    <a16:creationId xmlns:a16="http://schemas.microsoft.com/office/drawing/2014/main" id="{CB92DFF0-B348-4F56-A316-F1884325A26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EDMS AP #1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(6C/24G)</a:t>
                </a:r>
              </a:p>
            </p:txBody>
          </p:sp>
          <p:sp>
            <p:nvSpPr>
              <p:cNvPr id="347" name="Rectangle 78">
                <a:extLst>
                  <a:ext uri="{FF2B5EF4-FFF2-40B4-BE49-F238E27FC236}">
                    <a16:creationId xmlns:a16="http://schemas.microsoft.com/office/drawing/2014/main" id="{C2280582-FEC3-4865-807E-545739A8A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EDMS</a:t>
                </a: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</p:grpSp>
        <p:grpSp>
          <p:nvGrpSpPr>
            <p:cNvPr id="336" name="그룹 335">
              <a:extLst>
                <a:ext uri="{FF2B5EF4-FFF2-40B4-BE49-F238E27FC236}">
                  <a16:creationId xmlns:a16="http://schemas.microsoft.com/office/drawing/2014/main" id="{1D347DCA-1565-4C92-8677-1075B81EDF3A}"/>
                </a:ext>
              </a:extLst>
            </p:cNvPr>
            <p:cNvGrpSpPr/>
            <p:nvPr/>
          </p:nvGrpSpPr>
          <p:grpSpPr>
            <a:xfrm>
              <a:off x="4906311" y="2277390"/>
              <a:ext cx="771065" cy="462775"/>
              <a:chOff x="5584659" y="2590927"/>
              <a:chExt cx="771065" cy="462775"/>
            </a:xfrm>
          </p:grpSpPr>
          <p:sp>
            <p:nvSpPr>
              <p:cNvPr id="342" name="AutoShape 102">
                <a:extLst>
                  <a:ext uri="{FF2B5EF4-FFF2-40B4-BE49-F238E27FC236}">
                    <a16:creationId xmlns:a16="http://schemas.microsoft.com/office/drawing/2014/main" id="{8EAB737E-6FD5-4100-883A-13273DC1654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343" name="AutoShape 102">
                <a:extLst>
                  <a:ext uri="{FF2B5EF4-FFF2-40B4-BE49-F238E27FC236}">
                    <a16:creationId xmlns:a16="http://schemas.microsoft.com/office/drawing/2014/main" id="{BF850C1A-F62F-446F-A5EA-84A54892FAC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EDMS AP #2</a:t>
                </a: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(6C/24G)</a:t>
                </a:r>
              </a:p>
            </p:txBody>
          </p:sp>
          <p:sp>
            <p:nvSpPr>
              <p:cNvPr id="344" name="Rectangle 78">
                <a:extLst>
                  <a:ext uri="{FF2B5EF4-FFF2-40B4-BE49-F238E27FC236}">
                    <a16:creationId xmlns:a16="http://schemas.microsoft.com/office/drawing/2014/main" id="{E8809E47-95D6-4C98-8466-EAAB22E42C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EDMS AP #2</a:t>
                </a:r>
              </a:p>
            </p:txBody>
          </p:sp>
        </p:grpSp>
        <p:grpSp>
          <p:nvGrpSpPr>
            <p:cNvPr id="337" name="그룹 336">
              <a:extLst>
                <a:ext uri="{FF2B5EF4-FFF2-40B4-BE49-F238E27FC236}">
                  <a16:creationId xmlns:a16="http://schemas.microsoft.com/office/drawing/2014/main" id="{6D5E2691-A07A-422C-BB91-5D330A2C8E09}"/>
                </a:ext>
              </a:extLst>
            </p:cNvPr>
            <p:cNvGrpSpPr/>
            <p:nvPr/>
          </p:nvGrpSpPr>
          <p:grpSpPr>
            <a:xfrm>
              <a:off x="4496093" y="2795152"/>
              <a:ext cx="771065" cy="462775"/>
              <a:chOff x="5584659" y="2590927"/>
              <a:chExt cx="771065" cy="462775"/>
            </a:xfrm>
          </p:grpSpPr>
          <p:sp>
            <p:nvSpPr>
              <p:cNvPr id="339" name="AutoShape 102">
                <a:extLst>
                  <a:ext uri="{FF2B5EF4-FFF2-40B4-BE49-F238E27FC236}">
                    <a16:creationId xmlns:a16="http://schemas.microsoft.com/office/drawing/2014/main" id="{BA9895AA-83ED-49D3-8DB0-AFB470F96B0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340" name="AutoShape 102">
                <a:extLst>
                  <a:ext uri="{FF2B5EF4-FFF2-40B4-BE49-F238E27FC236}">
                    <a16:creationId xmlns:a16="http://schemas.microsoft.com/office/drawing/2014/main" id="{F4B9490C-AAE1-4CDD-A9FD-C3E5D98D257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백업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(16C/64G)</a:t>
                </a:r>
              </a:p>
            </p:txBody>
          </p:sp>
          <p:sp>
            <p:nvSpPr>
              <p:cNvPr id="341" name="Rectangle 78">
                <a:extLst>
                  <a:ext uri="{FF2B5EF4-FFF2-40B4-BE49-F238E27FC236}">
                    <a16:creationId xmlns:a16="http://schemas.microsoft.com/office/drawing/2014/main" id="{21EC01D6-CD4F-42FE-8AD7-ED592A717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백업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sp>
          <p:nvSpPr>
            <p:cNvPr id="338" name="타원 337">
              <a:extLst>
                <a:ext uri="{FF2B5EF4-FFF2-40B4-BE49-F238E27FC236}">
                  <a16:creationId xmlns:a16="http://schemas.microsoft.com/office/drawing/2014/main" id="{46BD4D9D-3EC4-4913-B8A4-9EBE2B0FB00A}"/>
                </a:ext>
              </a:extLst>
            </p:cNvPr>
            <p:cNvSpPr/>
            <p:nvPr/>
          </p:nvSpPr>
          <p:spPr>
            <a:xfrm>
              <a:off x="4670114" y="2421163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8" name="AutoShape 73">
            <a:extLst>
              <a:ext uri="{FF2B5EF4-FFF2-40B4-BE49-F238E27FC236}">
                <a16:creationId xmlns:a16="http://schemas.microsoft.com/office/drawing/2014/main" id="{01B27343-7167-4191-96F5-C7ADEE970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538" y="3440235"/>
            <a:ext cx="833719" cy="1625827"/>
          </a:xfrm>
          <a:prstGeom prst="rect">
            <a:avLst/>
          </a:prstGeom>
          <a:noFill/>
          <a:ln w="6350" algn="ctr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180975" indent="-180975" algn="ctr" defTabSz="995363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kumimoji="0" lang="ko-KR" altLang="ko-KR" sz="7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Rectangle 78">
            <a:extLst>
              <a:ext uri="{FF2B5EF4-FFF2-40B4-BE49-F238E27FC236}">
                <a16:creationId xmlns:a16="http://schemas.microsoft.com/office/drawing/2014/main" id="{5F65A5AD-D6CB-4162-B088-112B39147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538" y="3362729"/>
            <a:ext cx="833719" cy="153705"/>
          </a:xfrm>
          <a:prstGeom prst="snip2DiagRect">
            <a:avLst/>
          </a:prstGeom>
          <a:solidFill>
            <a:srgbClr val="00B050"/>
          </a:solidFill>
          <a:ln w="6350">
            <a:solidFill>
              <a:srgbClr val="006600"/>
            </a:solidFill>
          </a:ln>
          <a:effectLst>
            <a:innerShdw blurRad="25400">
              <a:srgbClr val="000000">
                <a:alpha val="43137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01600" indent="-101600" algn="ctr">
              <a:lnSpc>
                <a:spcPct val="110000"/>
              </a:lnSpc>
              <a:buClr>
                <a:srgbClr val="0000FF"/>
              </a:buClr>
              <a:buSzPct val="140000"/>
              <a:tabLst>
                <a:tab pos="5648325" algn="l"/>
              </a:tabLst>
            </a:pPr>
            <a:r>
              <a:rPr lang="ko-KR" altLang="en-US" sz="900" b="1" dirty="0">
                <a:solidFill>
                  <a:schemeClr val="bg1"/>
                </a:solidFill>
                <a:latin typeface="+mn-ea"/>
                <a:cs typeface="Arial" pitchFamily="34" charset="0"/>
              </a:rPr>
              <a:t>백업</a:t>
            </a:r>
            <a:endParaRPr lang="en-US" altLang="ko-KR" sz="900" b="1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CA84C7B-53CF-4AFD-B13A-53FA372AE968}"/>
              </a:ext>
            </a:extLst>
          </p:cNvPr>
          <p:cNvGrpSpPr/>
          <p:nvPr/>
        </p:nvGrpSpPr>
        <p:grpSpPr>
          <a:xfrm>
            <a:off x="4778743" y="3533472"/>
            <a:ext cx="561075" cy="282429"/>
            <a:chOff x="5584659" y="2590927"/>
            <a:chExt cx="771065" cy="462775"/>
          </a:xfrm>
        </p:grpSpPr>
        <p:sp>
          <p:nvSpPr>
            <p:cNvPr id="330" name="AutoShape 102">
              <a:extLst>
                <a:ext uri="{FF2B5EF4-FFF2-40B4-BE49-F238E27FC236}">
                  <a16:creationId xmlns:a16="http://schemas.microsoft.com/office/drawing/2014/main" id="{04A5A09F-316A-4B8D-A6EC-DC463464FD95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5584659" y="2729702"/>
              <a:ext cx="771065" cy="324000"/>
            </a:xfrm>
            <a:prstGeom prst="roundRect">
              <a:avLst>
                <a:gd name="adj" fmla="val 1036"/>
              </a:avLst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108000" rIns="90000" bIns="0" rtlCol="0" anchor="t" anchorCtr="0"/>
            <a:lstStyle/>
            <a:p>
              <a:pPr marL="88900" indent="-88900"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itchFamily="34" charset="0"/>
                <a:buChar char="•"/>
              </a:pPr>
              <a:endParaRPr lang="ko-KR" altLang="en-US" sz="600" kern="0" dirty="0">
                <a:latin typeface="+mn-ea"/>
              </a:endParaRPr>
            </a:p>
          </p:txBody>
        </p:sp>
        <p:sp>
          <p:nvSpPr>
            <p:cNvPr id="331" name="AutoShape 102">
              <a:extLst>
                <a:ext uri="{FF2B5EF4-FFF2-40B4-BE49-F238E27FC236}">
                  <a16:creationId xmlns:a16="http://schemas.microsoft.com/office/drawing/2014/main" id="{875079EE-74E5-44F7-B19A-A28B40EEF259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5584659" y="2590927"/>
              <a:ext cx="771065" cy="2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10419" lvl="1" indent="-110419" algn="ctr" defTabSz="1043056" fontAlgn="base">
                <a:lnSpc>
                  <a:spcPct val="110000"/>
                </a:lnSpc>
                <a:spcAft>
                  <a:spcPts val="220"/>
                </a:spcAft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백업</a:t>
              </a:r>
              <a:endParaRPr lang="en-US" altLang="ko-KR" sz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맑은 고딕" pitchFamily="2" charset="2"/>
              </a:endParaRPr>
            </a:p>
          </p:txBody>
        </p:sp>
        <p:sp>
          <p:nvSpPr>
            <p:cNvPr id="332" name="Rectangle 78">
              <a:extLst>
                <a:ext uri="{FF2B5EF4-FFF2-40B4-BE49-F238E27FC236}">
                  <a16:creationId xmlns:a16="http://schemas.microsoft.com/office/drawing/2014/main" id="{4B603631-E9C5-48ED-99F7-4828AFF4A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191" y="2889601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Networker</a:t>
              </a:r>
            </a:p>
          </p:txBody>
        </p:sp>
      </p:grpSp>
      <p:pic>
        <p:nvPicPr>
          <p:cNvPr id="31" name="Picture 86" descr="2box2">
            <a:extLst>
              <a:ext uri="{FF2B5EF4-FFF2-40B4-BE49-F238E27FC236}">
                <a16:creationId xmlns:a16="http://schemas.microsoft.com/office/drawing/2014/main" id="{27A500C4-FB5C-4A22-BAA2-72DF2D540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12500" t="17778" r="74519" b="57178"/>
          <a:stretch>
            <a:fillRect/>
          </a:stretch>
        </p:blipFill>
        <p:spPr bwMode="auto">
          <a:xfrm>
            <a:off x="4720520" y="4559670"/>
            <a:ext cx="355791" cy="402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5FD25A52-F98F-4EF2-9938-18AFC39F8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1492" y="4581954"/>
            <a:ext cx="205619" cy="37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1095" descr="강-4단">
            <a:extLst>
              <a:ext uri="{FF2B5EF4-FFF2-40B4-BE49-F238E27FC236}">
                <a16:creationId xmlns:a16="http://schemas.microsoft.com/office/drawing/2014/main" id="{2579A497-4DFA-41B8-B6EF-0BD63FC82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941" y="4426531"/>
            <a:ext cx="261958" cy="129235"/>
          </a:xfrm>
          <a:prstGeom prst="rect">
            <a:avLst/>
          </a:prstGeom>
          <a:solidFill>
            <a:srgbClr val="00B050"/>
          </a:solidFill>
          <a:ln w="6350" algn="ctr">
            <a:solidFill>
              <a:srgbClr val="006600"/>
            </a:solidFill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algn="ctr" latinLnBrk="0"/>
            <a:r>
              <a:rPr lang="en-US" altLang="ko-KR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VTL</a:t>
            </a:r>
          </a:p>
        </p:txBody>
      </p:sp>
      <p:sp>
        <p:nvSpPr>
          <p:cNvPr id="34" name="Rectangle 1095" descr="강-4단">
            <a:extLst>
              <a:ext uri="{FF2B5EF4-FFF2-40B4-BE49-F238E27FC236}">
                <a16:creationId xmlns:a16="http://schemas.microsoft.com/office/drawing/2014/main" id="{501B5660-DDD0-4ABF-A367-BBDD1C3266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984" y="4430718"/>
            <a:ext cx="256480" cy="123111"/>
          </a:xfrm>
          <a:prstGeom prst="rect">
            <a:avLst/>
          </a:prstGeom>
          <a:solidFill>
            <a:srgbClr val="00B050"/>
          </a:solidFill>
          <a:ln w="6350" algn="ctr">
            <a:solidFill>
              <a:srgbClr val="006600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algn="ctr" latinLnBrk="0"/>
            <a:r>
              <a: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</a:t>
            </a:r>
            <a:br>
              <a:rPr lang="en-US" altLang="ko-KR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ko-KR" altLang="en-US" sz="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라이브러리</a:t>
            </a:r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5" name="Picture 436" descr="1200_1">
            <a:extLst>
              <a:ext uri="{FF2B5EF4-FFF2-40B4-BE49-F238E27FC236}">
                <a16:creationId xmlns:a16="http://schemas.microsoft.com/office/drawing/2014/main" id="{EBD44DE6-7A23-427B-B8A6-C423F42B1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2114" y="4099037"/>
            <a:ext cx="168477" cy="4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38" descr="1200_1">
            <a:extLst>
              <a:ext uri="{FF2B5EF4-FFF2-40B4-BE49-F238E27FC236}">
                <a16:creationId xmlns:a16="http://schemas.microsoft.com/office/drawing/2014/main" id="{3B25AF34-9935-41E3-BA9D-5B31EA0A3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0021" y="4099037"/>
            <a:ext cx="168477" cy="4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339D59-8AB9-4340-A179-0CD4775E06FA}"/>
              </a:ext>
            </a:extLst>
          </p:cNvPr>
          <p:cNvCxnSpPr>
            <a:stCxn id="34" idx="0"/>
            <a:endCxn id="36" idx="2"/>
          </p:cNvCxnSpPr>
          <p:nvPr/>
        </p:nvCxnSpPr>
        <p:spPr>
          <a:xfrm flipH="1" flipV="1">
            <a:off x="4734260" y="4142978"/>
            <a:ext cx="536964" cy="28774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98610EA-5370-4932-B428-94C04C79DA57}"/>
              </a:ext>
            </a:extLst>
          </p:cNvPr>
          <p:cNvCxnSpPr>
            <a:stCxn id="47" idx="2"/>
            <a:endCxn id="33" idx="0"/>
          </p:cNvCxnSpPr>
          <p:nvPr/>
        </p:nvCxnSpPr>
        <p:spPr>
          <a:xfrm flipH="1">
            <a:off x="4896920" y="4141231"/>
            <a:ext cx="459584" cy="2853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C07A2D2-8F0A-43DF-B72C-72B3BC2B78FB}"/>
              </a:ext>
            </a:extLst>
          </p:cNvPr>
          <p:cNvCxnSpPr>
            <a:stCxn id="35" idx="2"/>
            <a:endCxn id="34" idx="0"/>
          </p:cNvCxnSpPr>
          <p:nvPr/>
        </p:nvCxnSpPr>
        <p:spPr>
          <a:xfrm>
            <a:off x="4926353" y="4142978"/>
            <a:ext cx="344871" cy="28774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F824BD2-62DC-4AF3-863D-678AF0CF9AD4}"/>
              </a:ext>
            </a:extLst>
          </p:cNvPr>
          <p:cNvCxnSpPr>
            <a:stCxn id="35" idx="0"/>
            <a:endCxn id="330" idx="2"/>
          </p:cNvCxnSpPr>
          <p:nvPr/>
        </p:nvCxnSpPr>
        <p:spPr>
          <a:xfrm flipV="1">
            <a:off x="4926353" y="3815901"/>
            <a:ext cx="132929" cy="28313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6079A10-9ADF-445C-930A-5C719A3982DF}"/>
              </a:ext>
            </a:extLst>
          </p:cNvPr>
          <p:cNvCxnSpPr>
            <a:stCxn id="47" idx="0"/>
            <a:endCxn id="330" idx="2"/>
          </p:cNvCxnSpPr>
          <p:nvPr/>
        </p:nvCxnSpPr>
        <p:spPr>
          <a:xfrm flipH="1" flipV="1">
            <a:off x="5059281" y="3815901"/>
            <a:ext cx="297223" cy="2813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F48D62-ED93-4FB4-A944-B9F8162462B1}"/>
              </a:ext>
            </a:extLst>
          </p:cNvPr>
          <p:cNvGrpSpPr/>
          <p:nvPr/>
        </p:nvGrpSpPr>
        <p:grpSpPr>
          <a:xfrm>
            <a:off x="5558517" y="3369318"/>
            <a:ext cx="1417694" cy="1700526"/>
            <a:chOff x="7760935" y="3611435"/>
            <a:chExt cx="1948286" cy="2786398"/>
          </a:xfrm>
        </p:grpSpPr>
        <p:sp>
          <p:nvSpPr>
            <p:cNvPr id="295" name="AutoShape 73">
              <a:extLst>
                <a:ext uri="{FF2B5EF4-FFF2-40B4-BE49-F238E27FC236}">
                  <a16:creationId xmlns:a16="http://schemas.microsoft.com/office/drawing/2014/main" id="{5F54367F-0641-42DC-9B15-9E02C5F2A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935" y="3733833"/>
              <a:ext cx="1948286" cy="2664000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96" name="Rectangle 78">
              <a:extLst>
                <a:ext uri="{FF2B5EF4-FFF2-40B4-BE49-F238E27FC236}">
                  <a16:creationId xmlns:a16="http://schemas.microsoft.com/office/drawing/2014/main" id="{55D7E9AC-65A6-423B-B20C-23EBE79B8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0935" y="3611435"/>
              <a:ext cx="1948286" cy="251853"/>
            </a:xfrm>
            <a:prstGeom prst="snip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가상화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(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교체대상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)</a:t>
              </a:r>
            </a:p>
          </p:txBody>
        </p: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04E91608-A4A6-40B6-90E6-2641EBAAA4BA}"/>
                </a:ext>
              </a:extLst>
            </p:cNvPr>
            <p:cNvGrpSpPr/>
            <p:nvPr/>
          </p:nvGrpSpPr>
          <p:grpSpPr>
            <a:xfrm>
              <a:off x="7859408" y="3923487"/>
              <a:ext cx="1793447" cy="2321819"/>
              <a:chOff x="6434439" y="3539736"/>
              <a:chExt cx="1793447" cy="2321819"/>
            </a:xfrm>
          </p:grpSpPr>
          <p:sp>
            <p:nvSpPr>
              <p:cNvPr id="298" name="Rectangle 1095" descr="강-4단">
                <a:extLst>
                  <a:ext uri="{FF2B5EF4-FFF2-40B4-BE49-F238E27FC236}">
                    <a16:creationId xmlns:a16="http://schemas.microsoft.com/office/drawing/2014/main" id="{A597B78C-9D28-4EC6-8D41-19C80FD89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20670" y="5760694"/>
                <a:ext cx="297398" cy="10086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/>
                <a:r>
                  <a:rPr lang="en-US" altLang="ko-KR" sz="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VNX5400</a:t>
                </a:r>
              </a:p>
            </p:txBody>
          </p:sp>
          <p:pic>
            <p:nvPicPr>
              <p:cNvPr id="299" name="Picture 27" descr="ds8000array">
                <a:extLst>
                  <a:ext uri="{FF2B5EF4-FFF2-40B4-BE49-F238E27FC236}">
                    <a16:creationId xmlns:a16="http://schemas.microsoft.com/office/drawing/2014/main" id="{BB4EA434-8519-44FC-BF81-775B89ABE22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print">
                <a:grayscl/>
                <a:lum bright="20000" contrast="-10000"/>
              </a:blip>
              <a:srcRect/>
              <a:stretch>
                <a:fillRect/>
              </a:stretch>
            </p:blipFill>
            <p:spPr bwMode="auto">
              <a:xfrm>
                <a:off x="7097118" y="4983500"/>
                <a:ext cx="503451" cy="7008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0" name="원통 1521">
                <a:extLst>
                  <a:ext uri="{FF2B5EF4-FFF2-40B4-BE49-F238E27FC236}">
                    <a16:creationId xmlns:a16="http://schemas.microsoft.com/office/drawing/2014/main" id="{CC329759-5A56-4861-AB53-8C822257BDDD}"/>
                  </a:ext>
                </a:extLst>
              </p:cNvPr>
              <p:cNvSpPr/>
              <p:nvPr/>
            </p:nvSpPr>
            <p:spPr>
              <a:xfrm>
                <a:off x="7133459" y="5314375"/>
                <a:ext cx="437902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Data</a:t>
                </a:r>
                <a:endParaRPr lang="ko-KR" altLang="en-US" sz="300" b="1" dirty="0">
                  <a:latin typeface="+mn-ea"/>
                </a:endParaRPr>
              </a:p>
            </p:txBody>
          </p:sp>
          <p:sp>
            <p:nvSpPr>
              <p:cNvPr id="301" name="원통 1522">
                <a:extLst>
                  <a:ext uri="{FF2B5EF4-FFF2-40B4-BE49-F238E27FC236}">
                    <a16:creationId xmlns:a16="http://schemas.microsoft.com/office/drawing/2014/main" id="{5090593B-030C-4D57-8102-3EB5A1E4E53A}"/>
                  </a:ext>
                </a:extLst>
              </p:cNvPr>
              <p:cNvSpPr/>
              <p:nvPr/>
            </p:nvSpPr>
            <p:spPr>
              <a:xfrm>
                <a:off x="7133459" y="5162756"/>
                <a:ext cx="437902" cy="180000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" b="1" dirty="0">
                    <a:latin typeface="+mn-ea"/>
                  </a:rPr>
                  <a:t>Data</a:t>
                </a:r>
                <a:endParaRPr lang="ko-KR" altLang="en-US" sz="300" b="1" dirty="0">
                  <a:latin typeface="+mn-ea"/>
                </a:endParaRPr>
              </a:p>
            </p:txBody>
          </p:sp>
          <p:sp>
            <p:nvSpPr>
              <p:cNvPr id="302" name="AutoShape 102">
                <a:extLst>
                  <a:ext uri="{FF2B5EF4-FFF2-40B4-BE49-F238E27FC236}">
                    <a16:creationId xmlns:a16="http://schemas.microsoft.com/office/drawing/2014/main" id="{2B7850C2-2599-4209-BFCD-9B7F5E53541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6434439" y="3678511"/>
                <a:ext cx="1793447" cy="104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303" name="AutoShape 102">
                <a:extLst>
                  <a:ext uri="{FF2B5EF4-FFF2-40B4-BE49-F238E27FC236}">
                    <a16:creationId xmlns:a16="http://schemas.microsoft.com/office/drawing/2014/main" id="{EF44429E-8DED-4268-B7AB-C47577DAD51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6434439" y="3539736"/>
                <a:ext cx="1793447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가상화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#1</a:t>
                </a:r>
              </a:p>
            </p:txBody>
          </p:sp>
          <p:sp>
            <p:nvSpPr>
              <p:cNvPr id="304" name="Rectangle 78">
                <a:extLst>
                  <a:ext uri="{FF2B5EF4-FFF2-40B4-BE49-F238E27FC236}">
                    <a16:creationId xmlns:a16="http://schemas.microsoft.com/office/drawing/2014/main" id="{00867002-A174-4F08-8884-867503F0B5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383841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  <p:sp>
            <p:nvSpPr>
              <p:cNvPr id="305" name="Rectangle 78">
                <a:extLst>
                  <a:ext uri="{FF2B5EF4-FFF2-40B4-BE49-F238E27FC236}">
                    <a16:creationId xmlns:a16="http://schemas.microsoft.com/office/drawing/2014/main" id="{213A7556-9637-4179-AD96-11920540B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395884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#1</a:t>
                </a:r>
              </a:p>
            </p:txBody>
          </p:sp>
          <p:sp>
            <p:nvSpPr>
              <p:cNvPr id="306" name="Rectangle 78">
                <a:extLst>
                  <a:ext uri="{FF2B5EF4-FFF2-40B4-BE49-F238E27FC236}">
                    <a16:creationId xmlns:a16="http://schemas.microsoft.com/office/drawing/2014/main" id="{13C700C8-1B37-4BAD-82CE-68C19EFEA3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407927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AD #1</a:t>
                </a:r>
              </a:p>
            </p:txBody>
          </p:sp>
          <p:sp>
            <p:nvSpPr>
              <p:cNvPr id="307" name="Rectangle 78">
                <a:extLst>
                  <a:ext uri="{FF2B5EF4-FFF2-40B4-BE49-F238E27FC236}">
                    <a16:creationId xmlns:a16="http://schemas.microsoft.com/office/drawing/2014/main" id="{8CF55FF8-C55D-4572-AD86-867CFAF57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419970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AP #1</a:t>
                </a:r>
              </a:p>
            </p:txBody>
          </p:sp>
          <p:sp>
            <p:nvSpPr>
              <p:cNvPr id="308" name="Rectangle 78">
                <a:extLst>
                  <a:ext uri="{FF2B5EF4-FFF2-40B4-BE49-F238E27FC236}">
                    <a16:creationId xmlns:a16="http://schemas.microsoft.com/office/drawing/2014/main" id="{5EA8A0A9-07B3-43CE-A310-496A84CFB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432012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DB #1</a:t>
                </a:r>
              </a:p>
            </p:txBody>
          </p:sp>
          <p:sp>
            <p:nvSpPr>
              <p:cNvPr id="309" name="Rectangle 78">
                <a:extLst>
                  <a:ext uri="{FF2B5EF4-FFF2-40B4-BE49-F238E27FC236}">
                    <a16:creationId xmlns:a16="http://schemas.microsoft.com/office/drawing/2014/main" id="{DC27638F-3277-4535-B4FC-6BC437F4C3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4440558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문서 보안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#1</a:t>
                </a:r>
              </a:p>
            </p:txBody>
          </p:sp>
          <p:sp>
            <p:nvSpPr>
              <p:cNvPr id="310" name="Rectangle 78">
                <a:extLst>
                  <a:ext uri="{FF2B5EF4-FFF2-40B4-BE49-F238E27FC236}">
                    <a16:creationId xmlns:a16="http://schemas.microsoft.com/office/drawing/2014/main" id="{6B378551-E4EB-469C-9235-3811E8791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7679" y="4560987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웹셀차단</a:t>
                </a:r>
                <a:endPara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1" name="Rectangle 78">
                <a:extLst>
                  <a:ext uri="{FF2B5EF4-FFF2-40B4-BE49-F238E27FC236}">
                    <a16:creationId xmlns:a16="http://schemas.microsoft.com/office/drawing/2014/main" id="{FFDA8D13-EEAF-4F70-BF25-968CA582A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383841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#2</a:t>
                </a:r>
              </a:p>
            </p:txBody>
          </p:sp>
          <p:sp>
            <p:nvSpPr>
              <p:cNvPr id="312" name="Rectangle 78">
                <a:extLst>
                  <a:ext uri="{FF2B5EF4-FFF2-40B4-BE49-F238E27FC236}">
                    <a16:creationId xmlns:a16="http://schemas.microsoft.com/office/drawing/2014/main" id="{40FBC30C-0889-42C0-AE4E-5CF9A9C6F2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395884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#2</a:t>
                </a:r>
              </a:p>
            </p:txBody>
          </p:sp>
          <p:sp>
            <p:nvSpPr>
              <p:cNvPr id="313" name="Rectangle 78">
                <a:extLst>
                  <a:ext uri="{FF2B5EF4-FFF2-40B4-BE49-F238E27FC236}">
                    <a16:creationId xmlns:a16="http://schemas.microsoft.com/office/drawing/2014/main" id="{2985AF0E-CF8B-4993-819E-4270FBB56C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407927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Maxguage</a:t>
                </a:r>
              </a:p>
            </p:txBody>
          </p:sp>
          <p:sp>
            <p:nvSpPr>
              <p:cNvPr id="314" name="Rectangle 78">
                <a:extLst>
                  <a:ext uri="{FF2B5EF4-FFF2-40B4-BE49-F238E27FC236}">
                    <a16:creationId xmlns:a16="http://schemas.microsoft.com/office/drawing/2014/main" id="{7FD0BFC2-A2FF-46E6-B921-852CBFBA5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4199700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AP #2</a:t>
                </a:r>
              </a:p>
            </p:txBody>
          </p:sp>
          <p:sp>
            <p:nvSpPr>
              <p:cNvPr id="315" name="Rectangle 78">
                <a:extLst>
                  <a:ext uri="{FF2B5EF4-FFF2-40B4-BE49-F238E27FC236}">
                    <a16:creationId xmlns:a16="http://schemas.microsoft.com/office/drawing/2014/main" id="{DCF7E96F-4EB5-4F1E-BBA2-F0C230B2F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4320129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DB #2</a:t>
                </a:r>
              </a:p>
            </p:txBody>
          </p:sp>
          <p:sp>
            <p:nvSpPr>
              <p:cNvPr id="316" name="Rectangle 78">
                <a:extLst>
                  <a:ext uri="{FF2B5EF4-FFF2-40B4-BE49-F238E27FC236}">
                    <a16:creationId xmlns:a16="http://schemas.microsoft.com/office/drawing/2014/main" id="{04135842-E596-4EFF-ADAF-105255588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67518" y="4440558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문서 보안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#2</a:t>
                </a:r>
              </a:p>
            </p:txBody>
          </p:sp>
          <p:sp>
            <p:nvSpPr>
              <p:cNvPr id="317" name="타원 316">
                <a:extLst>
                  <a:ext uri="{FF2B5EF4-FFF2-40B4-BE49-F238E27FC236}">
                    <a16:creationId xmlns:a16="http://schemas.microsoft.com/office/drawing/2014/main" id="{77CF75EE-F17F-4AAE-A07B-A6DEB344C71A}"/>
                  </a:ext>
                </a:extLst>
              </p:cNvPr>
              <p:cNvSpPr/>
              <p:nvPr/>
            </p:nvSpPr>
            <p:spPr>
              <a:xfrm>
                <a:off x="7158440" y="384870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8" name="타원 317">
                <a:extLst>
                  <a:ext uri="{FF2B5EF4-FFF2-40B4-BE49-F238E27FC236}">
                    <a16:creationId xmlns:a16="http://schemas.microsoft.com/office/drawing/2014/main" id="{5050CB0C-CFEF-40E2-8DD3-61CA840411BF}"/>
                  </a:ext>
                </a:extLst>
              </p:cNvPr>
              <p:cNvSpPr/>
              <p:nvPr/>
            </p:nvSpPr>
            <p:spPr>
              <a:xfrm>
                <a:off x="7158440" y="3966737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19" name="타원 318">
                <a:extLst>
                  <a:ext uri="{FF2B5EF4-FFF2-40B4-BE49-F238E27FC236}">
                    <a16:creationId xmlns:a16="http://schemas.microsoft.com/office/drawing/2014/main" id="{EFBBA71B-896D-4C7C-9E46-360ADB45C1EF}"/>
                  </a:ext>
                </a:extLst>
              </p:cNvPr>
              <p:cNvSpPr/>
              <p:nvPr/>
            </p:nvSpPr>
            <p:spPr>
              <a:xfrm>
                <a:off x="7158440" y="4212587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0" name="타원 319">
                <a:extLst>
                  <a:ext uri="{FF2B5EF4-FFF2-40B4-BE49-F238E27FC236}">
                    <a16:creationId xmlns:a16="http://schemas.microsoft.com/office/drawing/2014/main" id="{DB5D0266-F4A3-4967-BD57-768605D65D21}"/>
                  </a:ext>
                </a:extLst>
              </p:cNvPr>
              <p:cNvSpPr/>
              <p:nvPr/>
            </p:nvSpPr>
            <p:spPr>
              <a:xfrm>
                <a:off x="7158440" y="4333452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21" name="타원 320">
                <a:extLst>
                  <a:ext uri="{FF2B5EF4-FFF2-40B4-BE49-F238E27FC236}">
                    <a16:creationId xmlns:a16="http://schemas.microsoft.com/office/drawing/2014/main" id="{AFF7A73E-DF02-4E68-AE22-6F65D4251F8F}"/>
                  </a:ext>
                </a:extLst>
              </p:cNvPr>
              <p:cNvSpPr/>
              <p:nvPr/>
            </p:nvSpPr>
            <p:spPr>
              <a:xfrm>
                <a:off x="7158440" y="4451304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SLB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322" name="Picture 436" descr="1200_1">
                <a:extLst>
                  <a:ext uri="{FF2B5EF4-FFF2-40B4-BE49-F238E27FC236}">
                    <a16:creationId xmlns:a16="http://schemas.microsoft.com/office/drawing/2014/main" id="{5DA023A2-6BFC-4247-B578-42816A5AE4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399541" y="4804064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3" name="Picture 438" descr="1200_1">
                <a:extLst>
                  <a:ext uri="{FF2B5EF4-FFF2-40B4-BE49-F238E27FC236}">
                    <a16:creationId xmlns:a16="http://schemas.microsoft.com/office/drawing/2014/main" id="{5B0A17AA-8171-4004-8FF1-18AD8AED01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7062373" y="4804064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24" name="직선 연결선 323">
                <a:extLst>
                  <a:ext uri="{FF2B5EF4-FFF2-40B4-BE49-F238E27FC236}">
                    <a16:creationId xmlns:a16="http://schemas.microsoft.com/office/drawing/2014/main" id="{72AFBCB3-60F2-426B-93A1-ED754284122D}"/>
                  </a:ext>
                </a:extLst>
              </p:cNvPr>
              <p:cNvCxnSpPr>
                <a:stCxn id="302" idx="2"/>
                <a:endCxn id="323" idx="0"/>
              </p:cNvCxnSpPr>
              <p:nvPr/>
            </p:nvCxnSpPr>
            <p:spPr>
              <a:xfrm flipH="1">
                <a:off x="7178139" y="4722511"/>
                <a:ext cx="153024" cy="81553"/>
              </a:xfrm>
              <a:prstGeom prst="line">
                <a:avLst/>
              </a:prstGeom>
              <a:ln w="6350">
                <a:solidFill>
                  <a:srgbClr val="FFAD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5C30DC01-4552-475F-A66D-34EB1E3C8CE6}"/>
                  </a:ext>
                </a:extLst>
              </p:cNvPr>
              <p:cNvCxnSpPr>
                <a:stCxn id="302" idx="2"/>
                <a:endCxn id="322" idx="0"/>
              </p:cNvCxnSpPr>
              <p:nvPr/>
            </p:nvCxnSpPr>
            <p:spPr>
              <a:xfrm>
                <a:off x="7331163" y="4722511"/>
                <a:ext cx="184144" cy="81553"/>
              </a:xfrm>
              <a:prstGeom prst="line">
                <a:avLst/>
              </a:prstGeom>
              <a:ln w="6350">
                <a:solidFill>
                  <a:srgbClr val="FFAD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 325">
                <a:extLst>
                  <a:ext uri="{FF2B5EF4-FFF2-40B4-BE49-F238E27FC236}">
                    <a16:creationId xmlns:a16="http://schemas.microsoft.com/office/drawing/2014/main" id="{BB8F2016-8E34-4BC1-AAB7-08C7AE569C07}"/>
                  </a:ext>
                </a:extLst>
              </p:cNvPr>
              <p:cNvCxnSpPr>
                <a:stCxn id="302" idx="2"/>
                <a:endCxn id="322" idx="0"/>
              </p:cNvCxnSpPr>
              <p:nvPr/>
            </p:nvCxnSpPr>
            <p:spPr>
              <a:xfrm>
                <a:off x="7331163" y="4722511"/>
                <a:ext cx="184144" cy="81553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 326">
                <a:extLst>
                  <a:ext uri="{FF2B5EF4-FFF2-40B4-BE49-F238E27FC236}">
                    <a16:creationId xmlns:a16="http://schemas.microsoft.com/office/drawing/2014/main" id="{092A5D94-5C40-4B5E-B036-73BFDF5B951D}"/>
                  </a:ext>
                </a:extLst>
              </p:cNvPr>
              <p:cNvCxnSpPr>
                <a:stCxn id="323" idx="0"/>
                <a:endCxn id="302" idx="2"/>
              </p:cNvCxnSpPr>
              <p:nvPr/>
            </p:nvCxnSpPr>
            <p:spPr>
              <a:xfrm flipV="1">
                <a:off x="7178139" y="4722511"/>
                <a:ext cx="153024" cy="81553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 327">
                <a:extLst>
                  <a:ext uri="{FF2B5EF4-FFF2-40B4-BE49-F238E27FC236}">
                    <a16:creationId xmlns:a16="http://schemas.microsoft.com/office/drawing/2014/main" id="{046AC943-C59F-42BE-8F46-5D5E33A64395}"/>
                  </a:ext>
                </a:extLst>
              </p:cNvPr>
              <p:cNvCxnSpPr>
                <a:stCxn id="323" idx="2"/>
                <a:endCxn id="299" idx="0"/>
              </p:cNvCxnSpPr>
              <p:nvPr/>
            </p:nvCxnSpPr>
            <p:spPr>
              <a:xfrm>
                <a:off x="7178139" y="4876064"/>
                <a:ext cx="170705" cy="107436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>
                <a:extLst>
                  <a:ext uri="{FF2B5EF4-FFF2-40B4-BE49-F238E27FC236}">
                    <a16:creationId xmlns:a16="http://schemas.microsoft.com/office/drawing/2014/main" id="{B27E31FC-D884-466C-9842-F36D82A9AAC5}"/>
                  </a:ext>
                </a:extLst>
              </p:cNvPr>
              <p:cNvCxnSpPr>
                <a:stCxn id="322" idx="2"/>
                <a:endCxn id="299" idx="0"/>
              </p:cNvCxnSpPr>
              <p:nvPr/>
            </p:nvCxnSpPr>
            <p:spPr>
              <a:xfrm flipH="1">
                <a:off x="7348844" y="4876064"/>
                <a:ext cx="166463" cy="107436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3AB84C-B76C-466F-B085-45E432F0B312}"/>
              </a:ext>
            </a:extLst>
          </p:cNvPr>
          <p:cNvGrpSpPr/>
          <p:nvPr/>
        </p:nvGrpSpPr>
        <p:grpSpPr>
          <a:xfrm>
            <a:off x="7058977" y="2339165"/>
            <a:ext cx="1972769" cy="2720161"/>
            <a:chOff x="10058509" y="4633090"/>
            <a:chExt cx="2711105" cy="445712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7B9FA26F-B559-4CA2-B3AD-4717448F9EE6}"/>
                </a:ext>
              </a:extLst>
            </p:cNvPr>
            <p:cNvSpPr/>
            <p:nvPr/>
          </p:nvSpPr>
          <p:spPr>
            <a:xfrm>
              <a:off x="11214696" y="8434783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A-A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209" name="AutoShape 73">
              <a:extLst>
                <a:ext uri="{FF2B5EF4-FFF2-40B4-BE49-F238E27FC236}">
                  <a16:creationId xmlns:a16="http://schemas.microsoft.com/office/drawing/2014/main" id="{E008D8CF-720C-4741-8619-211633C87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4145" y="4749525"/>
              <a:ext cx="2705469" cy="4340688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210" name="Rectangle 78">
              <a:extLst>
                <a:ext uri="{FF2B5EF4-FFF2-40B4-BE49-F238E27FC236}">
                  <a16:creationId xmlns:a16="http://schemas.microsoft.com/office/drawing/2014/main" id="{AE4FD519-F9DD-4C76-8FC4-DDD0078F6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8509" y="4633090"/>
              <a:ext cx="2705469" cy="251853"/>
            </a:xfrm>
            <a:prstGeom prst="snip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인프라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211" name="그룹 210">
              <a:extLst>
                <a:ext uri="{FF2B5EF4-FFF2-40B4-BE49-F238E27FC236}">
                  <a16:creationId xmlns:a16="http://schemas.microsoft.com/office/drawing/2014/main" id="{72C55A9A-A559-474E-B19C-09358C0BB8A8}"/>
                </a:ext>
              </a:extLst>
            </p:cNvPr>
            <p:cNvGrpSpPr/>
            <p:nvPr/>
          </p:nvGrpSpPr>
          <p:grpSpPr>
            <a:xfrm>
              <a:off x="10228094" y="4959071"/>
              <a:ext cx="771065" cy="462775"/>
              <a:chOff x="5584659" y="2590927"/>
              <a:chExt cx="771065" cy="462775"/>
            </a:xfrm>
          </p:grpSpPr>
          <p:sp>
            <p:nvSpPr>
              <p:cNvPr id="292" name="AutoShape 102">
                <a:extLst>
                  <a:ext uri="{FF2B5EF4-FFF2-40B4-BE49-F238E27FC236}">
                    <a16:creationId xmlns:a16="http://schemas.microsoft.com/office/drawing/2014/main" id="{3DC822CF-C450-46B4-8527-29972D13288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93" name="AutoShape 102">
                <a:extLst>
                  <a:ext uri="{FF2B5EF4-FFF2-40B4-BE49-F238E27FC236}">
                    <a16:creationId xmlns:a16="http://schemas.microsoft.com/office/drawing/2014/main" id="{AD0D819F-6AA0-48FD-9D8C-64050D70667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Tera(</a:t>
                </a: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파일서버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)</a:t>
                </a:r>
              </a:p>
            </p:txBody>
          </p:sp>
          <p:sp>
            <p:nvSpPr>
              <p:cNvPr id="294" name="Rectangle 78">
                <a:extLst>
                  <a:ext uri="{FF2B5EF4-FFF2-40B4-BE49-F238E27FC236}">
                    <a16:creationId xmlns:a16="http://schemas.microsoft.com/office/drawing/2014/main" id="{24A01329-629D-476C-80C0-6E7DFA3DE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Tera(</a:t>
                </a: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파일서버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)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01F79697-0807-4BEB-A6BD-969FE73D5930}"/>
                </a:ext>
              </a:extLst>
            </p:cNvPr>
            <p:cNvGrpSpPr/>
            <p:nvPr/>
          </p:nvGrpSpPr>
          <p:grpSpPr>
            <a:xfrm>
              <a:off x="11114386" y="4959302"/>
              <a:ext cx="771065" cy="462775"/>
              <a:chOff x="5584659" y="2590927"/>
              <a:chExt cx="771065" cy="462775"/>
            </a:xfrm>
          </p:grpSpPr>
          <p:sp>
            <p:nvSpPr>
              <p:cNvPr id="289" name="AutoShape 102">
                <a:extLst>
                  <a:ext uri="{FF2B5EF4-FFF2-40B4-BE49-F238E27FC236}">
                    <a16:creationId xmlns:a16="http://schemas.microsoft.com/office/drawing/2014/main" id="{700E2080-3AC3-4004-816F-15F6CFA3C4BF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90" name="AutoShape 102">
                <a:extLst>
                  <a:ext uri="{FF2B5EF4-FFF2-40B4-BE49-F238E27FC236}">
                    <a16:creationId xmlns:a16="http://schemas.microsoft.com/office/drawing/2014/main" id="{3E909FDF-B232-46AA-A862-BF344C6BB8C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웹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  <p:sp>
            <p:nvSpPr>
              <p:cNvPr id="291" name="Rectangle 78">
                <a:extLst>
                  <a:ext uri="{FF2B5EF4-FFF2-40B4-BE49-F238E27FC236}">
                    <a16:creationId xmlns:a16="http://schemas.microsoft.com/office/drawing/2014/main" id="{EE7A12DA-2F61-4337-B29B-D927810617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웹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</p:grpSp>
        <p:sp>
          <p:nvSpPr>
            <p:cNvPr id="213" name="원통 1434">
              <a:extLst>
                <a:ext uri="{FF2B5EF4-FFF2-40B4-BE49-F238E27FC236}">
                  <a16:creationId xmlns:a16="http://schemas.microsoft.com/office/drawing/2014/main" id="{DCD7481E-9524-4D1E-BF51-960385E9CED5}"/>
                </a:ext>
              </a:extLst>
            </p:cNvPr>
            <p:cNvSpPr/>
            <p:nvPr/>
          </p:nvSpPr>
          <p:spPr>
            <a:xfrm>
              <a:off x="10343626" y="5661104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파일 데이터</a:t>
              </a:r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021F1E02-C694-4647-9642-2BE8F077595A}"/>
                </a:ext>
              </a:extLst>
            </p:cNvPr>
            <p:cNvCxnSpPr>
              <a:stCxn id="292" idx="2"/>
              <a:endCxn id="213" idx="1"/>
            </p:cNvCxnSpPr>
            <p:nvPr/>
          </p:nvCxnSpPr>
          <p:spPr>
            <a:xfrm flipH="1">
              <a:off x="10613626" y="5421846"/>
              <a:ext cx="1" cy="23925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 1095" descr="강-4단">
              <a:extLst>
                <a:ext uri="{FF2B5EF4-FFF2-40B4-BE49-F238E27FC236}">
                  <a16:creationId xmlns:a16="http://schemas.microsoft.com/office/drawing/2014/main" id="{477A03AC-E117-47C2-AC58-E24653ED8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06296" y="5907347"/>
              <a:ext cx="246730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DS4700</a:t>
              </a:r>
            </a:p>
          </p:txBody>
        </p:sp>
        <p:sp>
          <p:nvSpPr>
            <p:cNvPr id="216" name="Rectangle 1095" descr="강-4단">
              <a:extLst>
                <a:ext uri="{FF2B5EF4-FFF2-40B4-BE49-F238E27FC236}">
                  <a16:creationId xmlns:a16="http://schemas.microsoft.com/office/drawing/2014/main" id="{80B8CCA0-BAD1-4853-9D3C-F6321FEEA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6548" y="6498541"/>
              <a:ext cx="255542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HUS110</a:t>
              </a:r>
            </a:p>
          </p:txBody>
        </p:sp>
        <p:sp>
          <p:nvSpPr>
            <p:cNvPr id="217" name="원통 1438">
              <a:extLst>
                <a:ext uri="{FF2B5EF4-FFF2-40B4-BE49-F238E27FC236}">
                  <a16:creationId xmlns:a16="http://schemas.microsoft.com/office/drawing/2014/main" id="{F85A384D-AFB4-451D-AF2B-360B049FD7AD}"/>
                </a:ext>
              </a:extLst>
            </p:cNvPr>
            <p:cNvSpPr/>
            <p:nvPr/>
          </p:nvSpPr>
          <p:spPr>
            <a:xfrm>
              <a:off x="11274321" y="6287337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00" b="1" dirty="0">
                  <a:latin typeface="+mn-ea"/>
                </a:rPr>
                <a:t>이미지</a:t>
              </a:r>
            </a:p>
          </p:txBody>
        </p:sp>
        <p:sp>
          <p:nvSpPr>
            <p:cNvPr id="218" name="원통 1439">
              <a:extLst>
                <a:ext uri="{FF2B5EF4-FFF2-40B4-BE49-F238E27FC236}">
                  <a16:creationId xmlns:a16="http://schemas.microsoft.com/office/drawing/2014/main" id="{A812C844-31DA-43F7-8026-39A341966077}"/>
                </a:ext>
              </a:extLst>
            </p:cNvPr>
            <p:cNvSpPr/>
            <p:nvPr/>
          </p:nvSpPr>
          <p:spPr>
            <a:xfrm>
              <a:off x="11274321" y="6130252"/>
              <a:ext cx="540000" cy="180000"/>
            </a:xfrm>
            <a:prstGeom prst="can">
              <a:avLst/>
            </a:prstGeom>
            <a:solidFill>
              <a:srgbClr val="00B050"/>
            </a:solidFill>
            <a:ln w="31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4A3FEBA7-9FC8-4968-A669-DDCC8DC4726E}"/>
                </a:ext>
              </a:extLst>
            </p:cNvPr>
            <p:cNvCxnSpPr>
              <a:endCxn id="218" idx="1"/>
            </p:cNvCxnSpPr>
            <p:nvPr/>
          </p:nvCxnSpPr>
          <p:spPr>
            <a:xfrm>
              <a:off x="11327674" y="6024827"/>
              <a:ext cx="216647" cy="105425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0" name="Picture 436" descr="1200_1">
              <a:extLst>
                <a:ext uri="{FF2B5EF4-FFF2-40B4-BE49-F238E27FC236}">
                  <a16:creationId xmlns:a16="http://schemas.microsoft.com/office/drawing/2014/main" id="{178AAE86-B2D4-4BDA-9C87-3DF362793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610847" y="5979238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1" name="Picture 438" descr="1200_1">
              <a:extLst>
                <a:ext uri="{FF2B5EF4-FFF2-40B4-BE49-F238E27FC236}">
                  <a16:creationId xmlns:a16="http://schemas.microsoft.com/office/drawing/2014/main" id="{1A78921E-4B11-497A-BA2E-20F2A104D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83149" y="5979238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2" name="직선 연결선 221">
              <a:extLst>
                <a:ext uri="{FF2B5EF4-FFF2-40B4-BE49-F238E27FC236}">
                  <a16:creationId xmlns:a16="http://schemas.microsoft.com/office/drawing/2014/main" id="{67E5B1AE-195A-48CC-833C-E429D60E9522}"/>
                </a:ext>
              </a:extLst>
            </p:cNvPr>
            <p:cNvCxnSpPr>
              <a:stCxn id="218" idx="1"/>
              <a:endCxn id="220" idx="2"/>
            </p:cNvCxnSpPr>
            <p:nvPr/>
          </p:nvCxnSpPr>
          <p:spPr>
            <a:xfrm flipV="1">
              <a:off x="11544321" y="6051238"/>
              <a:ext cx="182292" cy="7901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직선 연결선 222">
              <a:extLst>
                <a:ext uri="{FF2B5EF4-FFF2-40B4-BE49-F238E27FC236}">
                  <a16:creationId xmlns:a16="http://schemas.microsoft.com/office/drawing/2014/main" id="{6DBE501E-15FD-4389-B560-875ECD1EFF20}"/>
                </a:ext>
              </a:extLst>
            </p:cNvPr>
            <p:cNvCxnSpPr>
              <a:stCxn id="220" idx="0"/>
              <a:endCxn id="289" idx="2"/>
            </p:cNvCxnSpPr>
            <p:nvPr/>
          </p:nvCxnSpPr>
          <p:spPr>
            <a:xfrm flipH="1" flipV="1">
              <a:off x="11499919" y="5422077"/>
              <a:ext cx="226694" cy="55716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직선 연결선 223">
              <a:extLst>
                <a:ext uri="{FF2B5EF4-FFF2-40B4-BE49-F238E27FC236}">
                  <a16:creationId xmlns:a16="http://schemas.microsoft.com/office/drawing/2014/main" id="{E5185292-6530-4ED3-9D6D-1C65BC9EA539}"/>
                </a:ext>
              </a:extLst>
            </p:cNvPr>
            <p:cNvCxnSpPr>
              <a:stCxn id="221" idx="0"/>
              <a:endCxn id="284" idx="1"/>
            </p:cNvCxnSpPr>
            <p:nvPr/>
          </p:nvCxnSpPr>
          <p:spPr>
            <a:xfrm flipV="1">
              <a:off x="11298915" y="5927434"/>
              <a:ext cx="658091" cy="5180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C695D65F-EF59-4FF5-A7B5-580AFFB42DB2}"/>
                </a:ext>
              </a:extLst>
            </p:cNvPr>
            <p:cNvGrpSpPr/>
            <p:nvPr/>
          </p:nvGrpSpPr>
          <p:grpSpPr>
            <a:xfrm>
              <a:off x="11957006" y="4959302"/>
              <a:ext cx="771065" cy="462775"/>
              <a:chOff x="5584659" y="2590927"/>
              <a:chExt cx="771065" cy="462775"/>
            </a:xfrm>
          </p:grpSpPr>
          <p:sp>
            <p:nvSpPr>
              <p:cNvPr id="286" name="AutoShape 102">
                <a:extLst>
                  <a:ext uri="{FF2B5EF4-FFF2-40B4-BE49-F238E27FC236}">
                    <a16:creationId xmlns:a16="http://schemas.microsoft.com/office/drawing/2014/main" id="{00C07D76-1870-4036-8822-4E3501EBCE2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87" name="AutoShape 102">
                <a:extLst>
                  <a:ext uri="{FF2B5EF4-FFF2-40B4-BE49-F238E27FC236}">
                    <a16:creationId xmlns:a16="http://schemas.microsoft.com/office/drawing/2014/main" id="{A6E2C40C-B7B7-40F1-845D-8FE5B8DF573D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SMS #1</a:t>
                </a:r>
              </a:p>
            </p:txBody>
          </p:sp>
          <p:sp>
            <p:nvSpPr>
              <p:cNvPr id="288" name="Rectangle 78">
                <a:extLst>
                  <a:ext uri="{FF2B5EF4-FFF2-40B4-BE49-F238E27FC236}">
                    <a16:creationId xmlns:a16="http://schemas.microsoft.com/office/drawing/2014/main" id="{5F4D339A-2B0F-411C-8276-079C4BA00B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웹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C1557C6-C8D8-468A-AEDB-CB39CBAC91E3}"/>
                </a:ext>
              </a:extLst>
            </p:cNvPr>
            <p:cNvGrpSpPr/>
            <p:nvPr/>
          </p:nvGrpSpPr>
          <p:grpSpPr>
            <a:xfrm>
              <a:off x="11957006" y="5801434"/>
              <a:ext cx="771065" cy="462775"/>
              <a:chOff x="5584659" y="2590927"/>
              <a:chExt cx="771065" cy="462775"/>
            </a:xfrm>
          </p:grpSpPr>
          <p:sp>
            <p:nvSpPr>
              <p:cNvPr id="283" name="AutoShape 102">
                <a:extLst>
                  <a:ext uri="{FF2B5EF4-FFF2-40B4-BE49-F238E27FC236}">
                    <a16:creationId xmlns:a16="http://schemas.microsoft.com/office/drawing/2014/main" id="{790265B3-AF0A-4EA3-BFE9-11DC0CD9E80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84" name="AutoShape 102">
                <a:extLst>
                  <a:ext uri="{FF2B5EF4-FFF2-40B4-BE49-F238E27FC236}">
                    <a16:creationId xmlns:a16="http://schemas.microsoft.com/office/drawing/2014/main" id="{044D347F-4E29-4E3F-9F71-C0025460101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SMS #2</a:t>
                </a:r>
              </a:p>
            </p:txBody>
          </p:sp>
          <p:sp>
            <p:nvSpPr>
              <p:cNvPr id="285" name="Rectangle 78">
                <a:extLst>
                  <a:ext uri="{FF2B5EF4-FFF2-40B4-BE49-F238E27FC236}">
                    <a16:creationId xmlns:a16="http://schemas.microsoft.com/office/drawing/2014/main" id="{08E0B247-1885-4763-8C16-A7C9433B43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웹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</p:grp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3AB3A367-E1A0-477B-9769-50F274826EED}"/>
                </a:ext>
              </a:extLst>
            </p:cNvPr>
            <p:cNvCxnSpPr>
              <a:stCxn id="220" idx="0"/>
              <a:endCxn id="284" idx="1"/>
            </p:cNvCxnSpPr>
            <p:nvPr/>
          </p:nvCxnSpPr>
          <p:spPr>
            <a:xfrm flipV="1">
              <a:off x="11726613" y="5927434"/>
              <a:ext cx="230393" cy="51804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A3F371A3-C1B3-4517-B03B-6849795C023B}"/>
                </a:ext>
              </a:extLst>
            </p:cNvPr>
            <p:cNvCxnSpPr>
              <a:stCxn id="221" idx="0"/>
              <a:endCxn id="286" idx="2"/>
            </p:cNvCxnSpPr>
            <p:nvPr/>
          </p:nvCxnSpPr>
          <p:spPr>
            <a:xfrm flipV="1">
              <a:off x="11298915" y="5422077"/>
              <a:ext cx="1043624" cy="55716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6C2E7AF4-8F5B-462A-A000-E7DD121BCB79}"/>
                </a:ext>
              </a:extLst>
            </p:cNvPr>
            <p:cNvCxnSpPr>
              <a:stCxn id="221" idx="0"/>
              <a:endCxn id="289" idx="2"/>
            </p:cNvCxnSpPr>
            <p:nvPr/>
          </p:nvCxnSpPr>
          <p:spPr>
            <a:xfrm flipV="1">
              <a:off x="11298915" y="5422077"/>
              <a:ext cx="201004" cy="55716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AE2FAFCE-311A-4B14-B338-0A87653AFBC1}"/>
                </a:ext>
              </a:extLst>
            </p:cNvPr>
            <p:cNvCxnSpPr>
              <a:stCxn id="220" idx="0"/>
              <a:endCxn id="286" idx="2"/>
            </p:cNvCxnSpPr>
            <p:nvPr/>
          </p:nvCxnSpPr>
          <p:spPr>
            <a:xfrm flipV="1">
              <a:off x="11726613" y="5422077"/>
              <a:ext cx="615926" cy="557161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그룹 230">
              <a:extLst>
                <a:ext uri="{FF2B5EF4-FFF2-40B4-BE49-F238E27FC236}">
                  <a16:creationId xmlns:a16="http://schemas.microsoft.com/office/drawing/2014/main" id="{1404BDCE-B6C6-4431-9380-760197E8AEE0}"/>
                </a:ext>
              </a:extLst>
            </p:cNvPr>
            <p:cNvGrpSpPr/>
            <p:nvPr/>
          </p:nvGrpSpPr>
          <p:grpSpPr>
            <a:xfrm>
              <a:off x="10236310" y="6107454"/>
              <a:ext cx="771065" cy="462775"/>
              <a:chOff x="5584659" y="2590927"/>
              <a:chExt cx="771065" cy="462775"/>
            </a:xfrm>
          </p:grpSpPr>
          <p:sp>
            <p:nvSpPr>
              <p:cNvPr id="280" name="AutoShape 102">
                <a:extLst>
                  <a:ext uri="{FF2B5EF4-FFF2-40B4-BE49-F238E27FC236}">
                    <a16:creationId xmlns:a16="http://schemas.microsoft.com/office/drawing/2014/main" id="{3FBB0747-7AB6-4869-9952-A1C62CE406D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81" name="AutoShape 102">
                <a:extLst>
                  <a:ext uri="{FF2B5EF4-FFF2-40B4-BE49-F238E27FC236}">
                    <a16:creationId xmlns:a16="http://schemas.microsoft.com/office/drawing/2014/main" id="{E514E61E-826C-4DD2-ADE6-C4272162996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APM </a:t>
                </a: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모니터링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(6C/24G)</a:t>
                </a:r>
              </a:p>
            </p:txBody>
          </p:sp>
          <p:sp>
            <p:nvSpPr>
              <p:cNvPr id="282" name="Rectangle 78">
                <a:extLst>
                  <a:ext uri="{FF2B5EF4-FFF2-40B4-BE49-F238E27FC236}">
                    <a16:creationId xmlns:a16="http://schemas.microsoft.com/office/drawing/2014/main" id="{2FCCDAB8-81F7-46A1-931C-C767B0130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APM </a:t>
                </a: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모니터링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33AF2D89-F1B5-4CC0-989C-FB8A26A87E4D}"/>
                </a:ext>
              </a:extLst>
            </p:cNvPr>
            <p:cNvGrpSpPr/>
            <p:nvPr/>
          </p:nvGrpSpPr>
          <p:grpSpPr>
            <a:xfrm>
              <a:off x="10293169" y="6773311"/>
              <a:ext cx="771065" cy="462775"/>
              <a:chOff x="5584659" y="2590927"/>
              <a:chExt cx="771065" cy="462775"/>
            </a:xfrm>
          </p:grpSpPr>
          <p:sp>
            <p:nvSpPr>
              <p:cNvPr id="277" name="AutoShape 102">
                <a:extLst>
                  <a:ext uri="{FF2B5EF4-FFF2-40B4-BE49-F238E27FC236}">
                    <a16:creationId xmlns:a16="http://schemas.microsoft.com/office/drawing/2014/main" id="{1CA10940-D501-4208-8025-02C3EE95E8F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78" name="AutoShape 102">
                <a:extLst>
                  <a:ext uri="{FF2B5EF4-FFF2-40B4-BE49-F238E27FC236}">
                    <a16:creationId xmlns:a16="http://schemas.microsoft.com/office/drawing/2014/main" id="{97C298DB-D7A5-4187-BB4A-3F2AB18087A1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좀비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 PC Manager</a:t>
                </a:r>
              </a:p>
            </p:txBody>
          </p:sp>
          <p:sp>
            <p:nvSpPr>
              <p:cNvPr id="279" name="Rectangle 78">
                <a:extLst>
                  <a:ext uri="{FF2B5EF4-FFF2-40B4-BE49-F238E27FC236}">
                    <a16:creationId xmlns:a16="http://schemas.microsoft.com/office/drawing/2014/main" id="{922E6C90-D285-4001-8C48-59D07696E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Sniper BPS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923C51A3-00D9-463E-8218-64FD158A7F23}"/>
                </a:ext>
              </a:extLst>
            </p:cNvPr>
            <p:cNvGrpSpPr/>
            <p:nvPr/>
          </p:nvGrpSpPr>
          <p:grpSpPr>
            <a:xfrm>
              <a:off x="11112692" y="6773542"/>
              <a:ext cx="771065" cy="462775"/>
              <a:chOff x="5584659" y="2590927"/>
              <a:chExt cx="771065" cy="462775"/>
            </a:xfrm>
          </p:grpSpPr>
          <p:sp>
            <p:nvSpPr>
              <p:cNvPr id="274" name="AutoShape 102">
                <a:extLst>
                  <a:ext uri="{FF2B5EF4-FFF2-40B4-BE49-F238E27FC236}">
                    <a16:creationId xmlns:a16="http://schemas.microsoft.com/office/drawing/2014/main" id="{CD8B2FE0-2494-4862-B899-1BC33480F8E9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75" name="AutoShape 102">
                <a:extLst>
                  <a:ext uri="{FF2B5EF4-FFF2-40B4-BE49-F238E27FC236}">
                    <a16:creationId xmlns:a16="http://schemas.microsoft.com/office/drawing/2014/main" id="{DA7700F3-9C1B-426A-A964-9553EB3CC0D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좀비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PC CVM</a:t>
                </a:r>
              </a:p>
            </p:txBody>
          </p:sp>
          <p:sp>
            <p:nvSpPr>
              <p:cNvPr id="276" name="Rectangle 78">
                <a:extLst>
                  <a:ext uri="{FF2B5EF4-FFF2-40B4-BE49-F238E27FC236}">
                    <a16:creationId xmlns:a16="http://schemas.microsoft.com/office/drawing/2014/main" id="{05B73FC8-A791-44C6-90D4-37B3976C0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Sniper BPS</a:t>
                </a:r>
              </a:p>
            </p:txBody>
          </p:sp>
        </p:grp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7AB0B4BF-9193-4647-89E4-F1F744E50A7D}"/>
                </a:ext>
              </a:extLst>
            </p:cNvPr>
            <p:cNvGrpSpPr/>
            <p:nvPr/>
          </p:nvGrpSpPr>
          <p:grpSpPr>
            <a:xfrm>
              <a:off x="11955845" y="6789556"/>
              <a:ext cx="771065" cy="462775"/>
              <a:chOff x="5584659" y="2590927"/>
              <a:chExt cx="771065" cy="462775"/>
            </a:xfrm>
          </p:grpSpPr>
          <p:sp>
            <p:nvSpPr>
              <p:cNvPr id="271" name="AutoShape 102">
                <a:extLst>
                  <a:ext uri="{FF2B5EF4-FFF2-40B4-BE49-F238E27FC236}">
                    <a16:creationId xmlns:a16="http://schemas.microsoft.com/office/drawing/2014/main" id="{BA9D65A4-8D19-4722-B415-4D69F1FC2B4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72" name="AutoShape 102">
                <a:extLst>
                  <a:ext uri="{FF2B5EF4-FFF2-40B4-BE49-F238E27FC236}">
                    <a16:creationId xmlns:a16="http://schemas.microsoft.com/office/drawing/2014/main" id="{488B5FBE-5D9D-44DE-AE62-99A5115316B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보안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  <p:sp>
            <p:nvSpPr>
              <p:cNvPr id="273" name="Rectangle 78">
                <a:extLst>
                  <a:ext uri="{FF2B5EF4-FFF2-40B4-BE49-F238E27FC236}">
                    <a16:creationId xmlns:a16="http://schemas.microsoft.com/office/drawing/2014/main" id="{84AB24A8-4A92-4C06-BC1F-58038D250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보안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B04569E7-8DD6-46B9-BEEE-28E830CC5E45}"/>
                </a:ext>
              </a:extLst>
            </p:cNvPr>
            <p:cNvGrpSpPr/>
            <p:nvPr/>
          </p:nvGrpSpPr>
          <p:grpSpPr>
            <a:xfrm>
              <a:off x="10271761" y="7350577"/>
              <a:ext cx="771065" cy="462775"/>
              <a:chOff x="5584659" y="2590927"/>
              <a:chExt cx="771065" cy="462775"/>
            </a:xfrm>
          </p:grpSpPr>
          <p:sp>
            <p:nvSpPr>
              <p:cNvPr id="268" name="AutoShape 102">
                <a:extLst>
                  <a:ext uri="{FF2B5EF4-FFF2-40B4-BE49-F238E27FC236}">
                    <a16:creationId xmlns:a16="http://schemas.microsoft.com/office/drawing/2014/main" id="{3483013F-E175-4EFB-A406-48530A2EB21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69" name="AutoShape 102">
                <a:extLst>
                  <a:ext uri="{FF2B5EF4-FFF2-40B4-BE49-F238E27FC236}">
                    <a16:creationId xmlns:a16="http://schemas.microsoft.com/office/drawing/2014/main" id="{3F8B7F65-55D1-46B1-B869-97CBF76D4863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SecureOS #1</a:t>
                </a:r>
              </a:p>
            </p:txBody>
          </p:sp>
          <p:sp>
            <p:nvSpPr>
              <p:cNvPr id="270" name="Rectangle 78">
                <a:extLst>
                  <a:ext uri="{FF2B5EF4-FFF2-40B4-BE49-F238E27FC236}">
                    <a16:creationId xmlns:a16="http://schemas.microsoft.com/office/drawing/2014/main" id="{3A874EC5-C1E9-4D53-AA22-51028E943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SecureOS #1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758C6160-2468-4E04-B9FF-80FA352894ED}"/>
                </a:ext>
              </a:extLst>
            </p:cNvPr>
            <p:cNvGrpSpPr/>
            <p:nvPr/>
          </p:nvGrpSpPr>
          <p:grpSpPr>
            <a:xfrm>
              <a:off x="11122952" y="7359463"/>
              <a:ext cx="771065" cy="462775"/>
              <a:chOff x="5584659" y="2590927"/>
              <a:chExt cx="771065" cy="462775"/>
            </a:xfrm>
          </p:grpSpPr>
          <p:sp>
            <p:nvSpPr>
              <p:cNvPr id="265" name="AutoShape 102">
                <a:extLst>
                  <a:ext uri="{FF2B5EF4-FFF2-40B4-BE49-F238E27FC236}">
                    <a16:creationId xmlns:a16="http://schemas.microsoft.com/office/drawing/2014/main" id="{8A806706-E260-4E13-990C-BB8CFCBFE0E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66" name="AutoShape 102">
                <a:extLst>
                  <a:ext uri="{FF2B5EF4-FFF2-40B4-BE49-F238E27FC236}">
                    <a16:creationId xmlns:a16="http://schemas.microsoft.com/office/drawing/2014/main" id="{FC73D185-BA87-4235-B32D-08AB2E098D5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SecureOS #2</a:t>
                </a:r>
              </a:p>
            </p:txBody>
          </p:sp>
          <p:sp>
            <p:nvSpPr>
              <p:cNvPr id="267" name="Rectangle 78">
                <a:extLst>
                  <a:ext uri="{FF2B5EF4-FFF2-40B4-BE49-F238E27FC236}">
                    <a16:creationId xmlns:a16="http://schemas.microsoft.com/office/drawing/2014/main" id="{8C453431-CDC0-4436-B753-FE440EBAE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SecureOS #2</a:t>
                </a:r>
              </a:p>
            </p:txBody>
          </p:sp>
        </p:grp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AEFF0B10-772A-433F-8F0D-890CAA9AB479}"/>
                </a:ext>
              </a:extLst>
            </p:cNvPr>
            <p:cNvGrpSpPr/>
            <p:nvPr/>
          </p:nvGrpSpPr>
          <p:grpSpPr>
            <a:xfrm>
              <a:off x="11964073" y="8523230"/>
              <a:ext cx="771065" cy="462775"/>
              <a:chOff x="5584659" y="2590927"/>
              <a:chExt cx="771065" cy="462775"/>
            </a:xfrm>
          </p:grpSpPr>
          <p:sp>
            <p:nvSpPr>
              <p:cNvPr id="262" name="AutoShape 102">
                <a:extLst>
                  <a:ext uri="{FF2B5EF4-FFF2-40B4-BE49-F238E27FC236}">
                    <a16:creationId xmlns:a16="http://schemas.microsoft.com/office/drawing/2014/main" id="{B196AB17-DF91-41A9-B683-C731A892A20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63" name="AutoShape 102">
                <a:extLst>
                  <a:ext uri="{FF2B5EF4-FFF2-40B4-BE49-F238E27FC236}">
                    <a16:creationId xmlns:a16="http://schemas.microsoft.com/office/drawing/2014/main" id="{B474946A-B77B-41C9-9004-F0A0A9C53AB0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개인정보검색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  <p:sp>
            <p:nvSpPr>
              <p:cNvPr id="264" name="Rectangle 78">
                <a:extLst>
                  <a:ext uri="{FF2B5EF4-FFF2-40B4-BE49-F238E27FC236}">
                    <a16:creationId xmlns:a16="http://schemas.microsoft.com/office/drawing/2014/main" id="{5594FD93-4622-499C-8496-8E973E102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개인정보검색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8521504C-6281-42C3-9129-46AC869060BA}"/>
                </a:ext>
              </a:extLst>
            </p:cNvPr>
            <p:cNvGrpSpPr/>
            <p:nvPr/>
          </p:nvGrpSpPr>
          <p:grpSpPr>
            <a:xfrm>
              <a:off x="10272038" y="7952127"/>
              <a:ext cx="771065" cy="462775"/>
              <a:chOff x="5584659" y="2590927"/>
              <a:chExt cx="771065" cy="462775"/>
            </a:xfrm>
          </p:grpSpPr>
          <p:sp>
            <p:nvSpPr>
              <p:cNvPr id="259" name="AutoShape 102">
                <a:extLst>
                  <a:ext uri="{FF2B5EF4-FFF2-40B4-BE49-F238E27FC236}">
                    <a16:creationId xmlns:a16="http://schemas.microsoft.com/office/drawing/2014/main" id="{BE2629AE-D806-4B18-B0BE-971BA06FD190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60" name="AutoShape 102">
                <a:extLst>
                  <a:ext uri="{FF2B5EF4-FFF2-40B4-BE49-F238E27FC236}">
                    <a16:creationId xmlns:a16="http://schemas.microsoft.com/office/drawing/2014/main" id="{503777F0-A940-4736-8ADD-12C648A049A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계정관리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#1</a:t>
                </a:r>
              </a:p>
            </p:txBody>
          </p:sp>
          <p:sp>
            <p:nvSpPr>
              <p:cNvPr id="261" name="Rectangle 78">
                <a:extLst>
                  <a:ext uri="{FF2B5EF4-FFF2-40B4-BE49-F238E27FC236}">
                    <a16:creationId xmlns:a16="http://schemas.microsoft.com/office/drawing/2014/main" id="{D691751F-EF14-46C2-A2EA-6A14183FA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계정관리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DF5C53F0-C7C4-42E9-BC75-F97561849F3A}"/>
                </a:ext>
              </a:extLst>
            </p:cNvPr>
            <p:cNvGrpSpPr/>
            <p:nvPr/>
          </p:nvGrpSpPr>
          <p:grpSpPr>
            <a:xfrm>
              <a:off x="11122402" y="7944723"/>
              <a:ext cx="771065" cy="462775"/>
              <a:chOff x="5584659" y="2590927"/>
              <a:chExt cx="771065" cy="462775"/>
            </a:xfrm>
          </p:grpSpPr>
          <p:sp>
            <p:nvSpPr>
              <p:cNvPr id="256" name="AutoShape 102">
                <a:extLst>
                  <a:ext uri="{FF2B5EF4-FFF2-40B4-BE49-F238E27FC236}">
                    <a16:creationId xmlns:a16="http://schemas.microsoft.com/office/drawing/2014/main" id="{E82C137A-B935-4493-BBB0-6A311A4A89A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57" name="AutoShape 102">
                <a:extLst>
                  <a:ext uri="{FF2B5EF4-FFF2-40B4-BE49-F238E27FC236}">
                    <a16:creationId xmlns:a16="http://schemas.microsoft.com/office/drawing/2014/main" id="{9A952B60-64B8-4897-BC8A-92541DB6EC04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계정관리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#2</a:t>
                </a:r>
              </a:p>
            </p:txBody>
          </p:sp>
          <p:sp>
            <p:nvSpPr>
              <p:cNvPr id="258" name="Rectangle 78">
                <a:extLst>
                  <a:ext uri="{FF2B5EF4-FFF2-40B4-BE49-F238E27FC236}">
                    <a16:creationId xmlns:a16="http://schemas.microsoft.com/office/drawing/2014/main" id="{E05EBC25-C4CE-4AE2-8C03-466B6FD36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계정관리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7E5CBD97-27EB-42FA-A3B2-3D09879424D6}"/>
                </a:ext>
              </a:extLst>
            </p:cNvPr>
            <p:cNvGrpSpPr/>
            <p:nvPr/>
          </p:nvGrpSpPr>
          <p:grpSpPr>
            <a:xfrm>
              <a:off x="11132567" y="8527962"/>
              <a:ext cx="771065" cy="462775"/>
              <a:chOff x="5584659" y="2590927"/>
              <a:chExt cx="771065" cy="462775"/>
            </a:xfrm>
          </p:grpSpPr>
          <p:sp>
            <p:nvSpPr>
              <p:cNvPr id="253" name="AutoShape 102">
                <a:extLst>
                  <a:ext uri="{FF2B5EF4-FFF2-40B4-BE49-F238E27FC236}">
                    <a16:creationId xmlns:a16="http://schemas.microsoft.com/office/drawing/2014/main" id="{D7A89C04-FFFB-466D-99DE-96EA414F81A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54" name="AutoShape 102">
                <a:extLst>
                  <a:ext uri="{FF2B5EF4-FFF2-40B4-BE49-F238E27FC236}">
                    <a16:creationId xmlns:a16="http://schemas.microsoft.com/office/drawing/2014/main" id="{6133F62B-FE07-4299-A4B7-72FEAC2D92F5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감사 추적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#1</a:t>
                </a:r>
              </a:p>
            </p:txBody>
          </p:sp>
          <p:sp>
            <p:nvSpPr>
              <p:cNvPr id="255" name="Rectangle 78">
                <a:extLst>
                  <a:ext uri="{FF2B5EF4-FFF2-40B4-BE49-F238E27FC236}">
                    <a16:creationId xmlns:a16="http://schemas.microsoft.com/office/drawing/2014/main" id="{6D538763-6C5F-477A-BFDF-49D566FA7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감사 추적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241" name="그룹 240">
              <a:extLst>
                <a:ext uri="{FF2B5EF4-FFF2-40B4-BE49-F238E27FC236}">
                  <a16:creationId xmlns:a16="http://schemas.microsoft.com/office/drawing/2014/main" id="{2785DBE0-92D9-4AEF-A52D-DF3373591EC5}"/>
                </a:ext>
              </a:extLst>
            </p:cNvPr>
            <p:cNvGrpSpPr/>
            <p:nvPr/>
          </p:nvGrpSpPr>
          <p:grpSpPr>
            <a:xfrm>
              <a:off x="10265369" y="8522520"/>
              <a:ext cx="771065" cy="462775"/>
              <a:chOff x="5584659" y="2590927"/>
              <a:chExt cx="771065" cy="462775"/>
            </a:xfrm>
          </p:grpSpPr>
          <p:sp>
            <p:nvSpPr>
              <p:cNvPr id="250" name="AutoShape 102">
                <a:extLst>
                  <a:ext uri="{FF2B5EF4-FFF2-40B4-BE49-F238E27FC236}">
                    <a16:creationId xmlns:a16="http://schemas.microsoft.com/office/drawing/2014/main" id="{7BD89938-A9C9-4524-A663-A40F0936F2B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51" name="AutoShape 102">
                <a:extLst>
                  <a:ext uri="{FF2B5EF4-FFF2-40B4-BE49-F238E27FC236}">
                    <a16:creationId xmlns:a16="http://schemas.microsoft.com/office/drawing/2014/main" id="{27AC198D-3E8C-4216-9D7C-728F5932956F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</a:t>
                </a: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접근제어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  <p:sp>
            <p:nvSpPr>
              <p:cNvPr id="252" name="Rectangle 78">
                <a:extLst>
                  <a:ext uri="{FF2B5EF4-FFF2-40B4-BE49-F238E27FC236}">
                    <a16:creationId xmlns:a16="http://schemas.microsoft.com/office/drawing/2014/main" id="{6073544B-3887-4584-A12F-62D560839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Chara Max</a:t>
                </a:r>
              </a:p>
            </p:txBody>
          </p:sp>
        </p:grpSp>
        <p:grpSp>
          <p:nvGrpSpPr>
            <p:cNvPr id="242" name="그룹 241">
              <a:extLst>
                <a:ext uri="{FF2B5EF4-FFF2-40B4-BE49-F238E27FC236}">
                  <a16:creationId xmlns:a16="http://schemas.microsoft.com/office/drawing/2014/main" id="{20B1BECB-A32D-44ED-ABA1-267889BC3BD0}"/>
                </a:ext>
              </a:extLst>
            </p:cNvPr>
            <p:cNvGrpSpPr/>
            <p:nvPr/>
          </p:nvGrpSpPr>
          <p:grpSpPr>
            <a:xfrm>
              <a:off x="11961115" y="7359463"/>
              <a:ext cx="771065" cy="462775"/>
              <a:chOff x="5584659" y="2590927"/>
              <a:chExt cx="771065" cy="462775"/>
            </a:xfrm>
          </p:grpSpPr>
          <p:sp>
            <p:nvSpPr>
              <p:cNvPr id="247" name="AutoShape 102">
                <a:extLst>
                  <a:ext uri="{FF2B5EF4-FFF2-40B4-BE49-F238E27FC236}">
                    <a16:creationId xmlns:a16="http://schemas.microsoft.com/office/drawing/2014/main" id="{A6414E44-4974-45BB-823B-CEE2CD5348FB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48" name="AutoShape 102">
                <a:extLst>
                  <a:ext uri="{FF2B5EF4-FFF2-40B4-BE49-F238E27FC236}">
                    <a16:creationId xmlns:a16="http://schemas.microsoft.com/office/drawing/2014/main" id="{4EE29E05-AD10-45BC-8022-FFCFDFC884A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테스트 데이터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  <p:sp>
            <p:nvSpPr>
              <p:cNvPr id="249" name="Rectangle 78">
                <a:extLst>
                  <a:ext uri="{FF2B5EF4-FFF2-40B4-BE49-F238E27FC236}">
                    <a16:creationId xmlns:a16="http://schemas.microsoft.com/office/drawing/2014/main" id="{C92E24A2-4BDF-416D-BD06-0AA2A4987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DataGen</a:t>
                </a:r>
              </a:p>
            </p:txBody>
          </p:sp>
        </p:grpSp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id="{658E8938-3744-40CC-821E-B3006797E73D}"/>
                </a:ext>
              </a:extLst>
            </p:cNvPr>
            <p:cNvGrpSpPr/>
            <p:nvPr/>
          </p:nvGrpSpPr>
          <p:grpSpPr>
            <a:xfrm>
              <a:off x="11961115" y="7944723"/>
              <a:ext cx="771065" cy="462775"/>
              <a:chOff x="5584659" y="2590927"/>
              <a:chExt cx="771065" cy="462775"/>
            </a:xfrm>
          </p:grpSpPr>
          <p:sp>
            <p:nvSpPr>
              <p:cNvPr id="244" name="AutoShape 102">
                <a:extLst>
                  <a:ext uri="{FF2B5EF4-FFF2-40B4-BE49-F238E27FC236}">
                    <a16:creationId xmlns:a16="http://schemas.microsoft.com/office/drawing/2014/main" id="{23DFEF81-8E43-4E3B-9ADD-BCACF81AF0C3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45" name="AutoShape 102">
                <a:extLst>
                  <a:ext uri="{FF2B5EF4-FFF2-40B4-BE49-F238E27FC236}">
                    <a16:creationId xmlns:a16="http://schemas.microsoft.com/office/drawing/2014/main" id="{65A3F05D-C8B1-4330-92C3-C113745ABDF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감사 추적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#2</a:t>
                </a:r>
              </a:p>
            </p:txBody>
          </p:sp>
          <p:sp>
            <p:nvSpPr>
              <p:cNvPr id="246" name="Rectangle 78">
                <a:extLst>
                  <a:ext uri="{FF2B5EF4-FFF2-40B4-BE49-F238E27FC236}">
                    <a16:creationId xmlns:a16="http://schemas.microsoft.com/office/drawing/2014/main" id="{06E8B72F-607D-43F6-B276-692FC7A45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감사 추적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D1280F3-0189-48E0-AB8F-9D8E94CA39D9}"/>
              </a:ext>
            </a:extLst>
          </p:cNvPr>
          <p:cNvGrpSpPr/>
          <p:nvPr/>
        </p:nvGrpSpPr>
        <p:grpSpPr>
          <a:xfrm>
            <a:off x="7060178" y="1404394"/>
            <a:ext cx="1999141" cy="885143"/>
            <a:chOff x="9868059" y="3101420"/>
            <a:chExt cx="2747347" cy="1450352"/>
          </a:xfrm>
        </p:grpSpPr>
        <p:sp>
          <p:nvSpPr>
            <p:cNvPr id="185" name="AutoShape 73">
              <a:extLst>
                <a:ext uri="{FF2B5EF4-FFF2-40B4-BE49-F238E27FC236}">
                  <a16:creationId xmlns:a16="http://schemas.microsoft.com/office/drawing/2014/main" id="{A38693BE-1BBA-4A9F-A5EE-9CB6B4136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8059" y="3228420"/>
              <a:ext cx="2747347" cy="1323352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86" name="Rectangle 78">
              <a:extLst>
                <a:ext uri="{FF2B5EF4-FFF2-40B4-BE49-F238E27FC236}">
                  <a16:creationId xmlns:a16="http://schemas.microsoft.com/office/drawing/2014/main" id="{4DD485E4-0A50-4C86-AD42-2048166C7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8059" y="3101420"/>
              <a:ext cx="2747347" cy="251853"/>
            </a:xfrm>
            <a:prstGeom prst="snip2Diag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업무지원계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D7466944-6AB5-4E7B-94A9-9D83D1076A05}"/>
                </a:ext>
              </a:extLst>
            </p:cNvPr>
            <p:cNvGrpSpPr/>
            <p:nvPr/>
          </p:nvGrpSpPr>
          <p:grpSpPr>
            <a:xfrm>
              <a:off x="9949673" y="3427401"/>
              <a:ext cx="771065" cy="462775"/>
              <a:chOff x="5584659" y="2590927"/>
              <a:chExt cx="771065" cy="462775"/>
            </a:xfrm>
          </p:grpSpPr>
          <p:sp>
            <p:nvSpPr>
              <p:cNvPr id="205" name="AutoShape 102">
                <a:extLst>
                  <a:ext uri="{FF2B5EF4-FFF2-40B4-BE49-F238E27FC236}">
                    <a16:creationId xmlns:a16="http://schemas.microsoft.com/office/drawing/2014/main" id="{4117B0E2-FEFB-4FE6-AB76-3E785E12B4B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06" name="AutoShape 102">
                <a:extLst>
                  <a:ext uri="{FF2B5EF4-FFF2-40B4-BE49-F238E27FC236}">
                    <a16:creationId xmlns:a16="http://schemas.microsoft.com/office/drawing/2014/main" id="{2B082D73-EA0F-4221-85E9-201424AF71D8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팩스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  <p:sp>
            <p:nvSpPr>
              <p:cNvPr id="207" name="Rectangle 78">
                <a:extLst>
                  <a:ext uri="{FF2B5EF4-FFF2-40B4-BE49-F238E27FC236}">
                    <a16:creationId xmlns:a16="http://schemas.microsoft.com/office/drawing/2014/main" id="{7595926D-4A1F-4BF0-AF3B-4C5B63522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팩스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49B3CA91-26CA-46B0-9992-BB258C78E33E}"/>
                </a:ext>
              </a:extLst>
            </p:cNvPr>
            <p:cNvGrpSpPr/>
            <p:nvPr/>
          </p:nvGrpSpPr>
          <p:grpSpPr>
            <a:xfrm>
              <a:off x="10909381" y="3427401"/>
              <a:ext cx="771065" cy="462775"/>
              <a:chOff x="5584659" y="2590927"/>
              <a:chExt cx="771065" cy="462775"/>
            </a:xfrm>
          </p:grpSpPr>
          <p:sp>
            <p:nvSpPr>
              <p:cNvPr id="202" name="AutoShape 102">
                <a:extLst>
                  <a:ext uri="{FF2B5EF4-FFF2-40B4-BE49-F238E27FC236}">
                    <a16:creationId xmlns:a16="http://schemas.microsoft.com/office/drawing/2014/main" id="{0F9ED8DB-D7DF-41AC-9A19-4FB81E1591EA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03" name="AutoShape 102">
                <a:extLst>
                  <a:ext uri="{FF2B5EF4-FFF2-40B4-BE49-F238E27FC236}">
                    <a16:creationId xmlns:a16="http://schemas.microsoft.com/office/drawing/2014/main" id="{7D9F5875-2EBE-4115-87EA-494BEA411624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팩스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#2</a:t>
                </a:r>
              </a:p>
            </p:txBody>
          </p:sp>
          <p:sp>
            <p:nvSpPr>
              <p:cNvPr id="204" name="Rectangle 78">
                <a:extLst>
                  <a:ext uri="{FF2B5EF4-FFF2-40B4-BE49-F238E27FC236}">
                    <a16:creationId xmlns:a16="http://schemas.microsoft.com/office/drawing/2014/main" id="{B676477D-464F-4AEE-9DFA-32E7BA83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팩스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</p:grp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2B1F3EAC-E256-4B66-A49C-7465F4D0CEDE}"/>
                </a:ext>
              </a:extLst>
            </p:cNvPr>
            <p:cNvSpPr/>
            <p:nvPr/>
          </p:nvSpPr>
          <p:spPr>
            <a:xfrm>
              <a:off x="10633081" y="3590782"/>
              <a:ext cx="360000" cy="90000"/>
            </a:xfrm>
            <a:prstGeom prst="ellipse">
              <a:avLst/>
            </a:prstGeom>
            <a:solidFill>
              <a:srgbClr val="FFCC66">
                <a:alpha val="50000"/>
              </a:srgbClr>
            </a:solidFill>
            <a:ln w="9525" algn="ctr">
              <a:solidFill>
                <a:srgbClr val="CF6327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defRPr/>
              </a:pPr>
              <a:r>
                <a:rPr lang="en-US" altLang="ko-KR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SLB</a:t>
              </a:r>
              <a:endParaRPr lang="ko-KR" altLang="en-US" sz="3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20FCAC38-FBCC-40CE-AD31-44D1DBB18482}"/>
                </a:ext>
              </a:extLst>
            </p:cNvPr>
            <p:cNvGrpSpPr/>
            <p:nvPr/>
          </p:nvGrpSpPr>
          <p:grpSpPr>
            <a:xfrm>
              <a:off x="9949673" y="4017194"/>
              <a:ext cx="771065" cy="462775"/>
              <a:chOff x="5584659" y="2590927"/>
              <a:chExt cx="771065" cy="462775"/>
            </a:xfrm>
          </p:grpSpPr>
          <p:sp>
            <p:nvSpPr>
              <p:cNvPr id="199" name="AutoShape 102">
                <a:extLst>
                  <a:ext uri="{FF2B5EF4-FFF2-40B4-BE49-F238E27FC236}">
                    <a16:creationId xmlns:a16="http://schemas.microsoft.com/office/drawing/2014/main" id="{BE21AFE3-E6EE-4691-BC87-0135D3930BC6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200" name="AutoShape 102">
                <a:extLst>
                  <a:ext uri="{FF2B5EF4-FFF2-40B4-BE49-F238E27FC236}">
                    <a16:creationId xmlns:a16="http://schemas.microsoft.com/office/drawing/2014/main" id="{AD7832D2-18A4-4BFE-ACB9-9B6741E33614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팩스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  <p:sp>
            <p:nvSpPr>
              <p:cNvPr id="201" name="Rectangle 78">
                <a:extLst>
                  <a:ext uri="{FF2B5EF4-FFF2-40B4-BE49-F238E27FC236}">
                    <a16:creationId xmlns:a16="http://schemas.microsoft.com/office/drawing/2014/main" id="{57862079-5E9C-4B7A-A418-E7C1FB803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전자 팩스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</a:t>
                </a:r>
              </a:p>
            </p:txBody>
          </p:sp>
        </p:grp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id="{7EFD73B9-78B9-40F9-8443-1D5E3767765C}"/>
                </a:ext>
              </a:extLst>
            </p:cNvPr>
            <p:cNvGrpSpPr/>
            <p:nvPr/>
          </p:nvGrpSpPr>
          <p:grpSpPr>
            <a:xfrm>
              <a:off x="10909381" y="4017194"/>
              <a:ext cx="771065" cy="462775"/>
              <a:chOff x="5584659" y="2590927"/>
              <a:chExt cx="771065" cy="462775"/>
            </a:xfrm>
          </p:grpSpPr>
          <p:sp>
            <p:nvSpPr>
              <p:cNvPr id="196" name="AutoShape 102">
                <a:extLst>
                  <a:ext uri="{FF2B5EF4-FFF2-40B4-BE49-F238E27FC236}">
                    <a16:creationId xmlns:a16="http://schemas.microsoft.com/office/drawing/2014/main" id="{6525BE2B-A7B6-41CD-9A3A-0C9BE3D2A91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197" name="AutoShape 102">
                <a:extLst>
                  <a:ext uri="{FF2B5EF4-FFF2-40B4-BE49-F238E27FC236}">
                    <a16:creationId xmlns:a16="http://schemas.microsoft.com/office/drawing/2014/main" id="{B13A7365-288A-4522-B8AC-1F26BDB70AD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rgbClr val="00B050"/>
              </a:solidFill>
              <a:ln w="6350">
                <a:solidFill>
                  <a:srgbClr val="006600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통계 분석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  <p:sp>
            <p:nvSpPr>
              <p:cNvPr id="198" name="Rectangle 78">
                <a:extLst>
                  <a:ext uri="{FF2B5EF4-FFF2-40B4-BE49-F238E27FC236}">
                    <a16:creationId xmlns:a16="http://schemas.microsoft.com/office/drawing/2014/main" id="{3B6E317A-15D7-4839-B477-183E818143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통계 분석</a:t>
                </a:r>
                <a:endPara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</p:txBody>
          </p:sp>
        </p:grp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D928F620-1B9D-47AF-ACB6-9190F2DEDF2C}"/>
                </a:ext>
              </a:extLst>
            </p:cNvPr>
            <p:cNvGrpSpPr/>
            <p:nvPr/>
          </p:nvGrpSpPr>
          <p:grpSpPr>
            <a:xfrm>
              <a:off x="11786169" y="3427401"/>
              <a:ext cx="771065" cy="462775"/>
              <a:chOff x="5584659" y="2590927"/>
              <a:chExt cx="771065" cy="462775"/>
            </a:xfrm>
          </p:grpSpPr>
          <p:sp>
            <p:nvSpPr>
              <p:cNvPr id="193" name="AutoShape 102">
                <a:extLst>
                  <a:ext uri="{FF2B5EF4-FFF2-40B4-BE49-F238E27FC236}">
                    <a16:creationId xmlns:a16="http://schemas.microsoft.com/office/drawing/2014/main" id="{2954CCCE-E7B9-43F5-80AD-C2C941559F32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729702"/>
                <a:ext cx="771065" cy="32400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194" name="AutoShape 102">
                <a:extLst>
                  <a:ext uri="{FF2B5EF4-FFF2-40B4-BE49-F238E27FC236}">
                    <a16:creationId xmlns:a16="http://schemas.microsoft.com/office/drawing/2014/main" id="{70D50CFC-FE0E-4F72-AC24-2AFE54937E94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5584659" y="2590927"/>
                <a:ext cx="771065" cy="252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</p:txBody>
          </p:sp>
          <p:sp>
            <p:nvSpPr>
              <p:cNvPr id="195" name="Rectangle 78">
                <a:extLst>
                  <a:ext uri="{FF2B5EF4-FFF2-40B4-BE49-F238E27FC236}">
                    <a16:creationId xmlns:a16="http://schemas.microsoft.com/office/drawing/2014/main" id="{E19748F4-9CE6-4CEA-A360-1B3FF810A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0191" y="288960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내부 통제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</a:t>
                </a:r>
              </a:p>
            </p:txBody>
          </p: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796707D-B45F-4327-8461-2627C31786BA}"/>
              </a:ext>
            </a:extLst>
          </p:cNvPr>
          <p:cNvGrpSpPr/>
          <p:nvPr/>
        </p:nvGrpSpPr>
        <p:grpSpPr>
          <a:xfrm>
            <a:off x="5606376" y="1428623"/>
            <a:ext cx="1414583" cy="1722497"/>
            <a:chOff x="8118092" y="3238256"/>
            <a:chExt cx="1944010" cy="2822400"/>
          </a:xfrm>
        </p:grpSpPr>
        <p:sp>
          <p:nvSpPr>
            <p:cNvPr id="135" name="AutoShape 73">
              <a:extLst>
                <a:ext uri="{FF2B5EF4-FFF2-40B4-BE49-F238E27FC236}">
                  <a16:creationId xmlns:a16="http://schemas.microsoft.com/office/drawing/2014/main" id="{17B847CC-C9D6-407C-88C1-B8F8F6C04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092" y="3360656"/>
              <a:ext cx="1944010" cy="2700000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136" name="Rectangle 78">
              <a:extLst>
                <a:ext uri="{FF2B5EF4-FFF2-40B4-BE49-F238E27FC236}">
                  <a16:creationId xmlns:a16="http://schemas.microsoft.com/office/drawing/2014/main" id="{C46DC16D-038D-4142-888B-ACB216E77B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092" y="3238256"/>
              <a:ext cx="1944010" cy="251853"/>
            </a:xfrm>
            <a:prstGeom prst="snip2DiagRect">
              <a:avLst/>
            </a:prstGeom>
            <a:solidFill>
              <a:srgbClr val="00B050"/>
            </a:solidFill>
            <a:ln w="6350">
              <a:solidFill>
                <a:srgbClr val="006600"/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재활용 가상화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37" name="AutoShape 102">
              <a:extLst>
                <a:ext uri="{FF2B5EF4-FFF2-40B4-BE49-F238E27FC236}">
                  <a16:creationId xmlns:a16="http://schemas.microsoft.com/office/drawing/2014/main" id="{AB56DD46-86CC-4046-A284-82693BB3689E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8262140" y="3678511"/>
              <a:ext cx="855367" cy="1044000"/>
            </a:xfrm>
            <a:prstGeom prst="roundRect">
              <a:avLst>
                <a:gd name="adj" fmla="val 1036"/>
              </a:avLst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108000" rIns="90000" bIns="0" rtlCol="0" anchor="t" anchorCtr="0"/>
            <a:lstStyle/>
            <a:p>
              <a:pPr marL="88900" indent="-88900"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itchFamily="34" charset="0"/>
                <a:buChar char="•"/>
              </a:pPr>
              <a:endParaRPr lang="ko-KR" altLang="en-US" sz="600" kern="0" dirty="0">
                <a:latin typeface="+mn-ea"/>
              </a:endParaRPr>
            </a:p>
          </p:txBody>
        </p:sp>
        <p:sp>
          <p:nvSpPr>
            <p:cNvPr id="138" name="AutoShape 102">
              <a:extLst>
                <a:ext uri="{FF2B5EF4-FFF2-40B4-BE49-F238E27FC236}">
                  <a16:creationId xmlns:a16="http://schemas.microsoft.com/office/drawing/2014/main" id="{DA37D725-CD20-42B7-ABAB-D6DA265B10BF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8262140" y="3539736"/>
              <a:ext cx="855367" cy="252000"/>
            </a:xfrm>
            <a:prstGeom prst="roundRect">
              <a:avLst>
                <a:gd name="adj" fmla="val 0"/>
              </a:avLst>
            </a:prstGeom>
            <a:solidFill>
              <a:srgbClr val="00B050"/>
            </a:solidFill>
            <a:ln w="6350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10419" lvl="1" indent="-110419" algn="ctr" defTabSz="1043056" fontAlgn="base">
                <a:lnSpc>
                  <a:spcPct val="110000"/>
                </a:lnSpc>
                <a:spcAft>
                  <a:spcPts val="220"/>
                </a:spcAft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가상화 </a:t>
              </a:r>
              <a:r>
                <a: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#2</a:t>
              </a:r>
            </a:p>
          </p:txBody>
        </p:sp>
        <p:sp>
          <p:nvSpPr>
            <p:cNvPr id="139" name="Rectangle 78">
              <a:extLst>
                <a:ext uri="{FF2B5EF4-FFF2-40B4-BE49-F238E27FC236}">
                  <a16:creationId xmlns:a16="http://schemas.microsoft.com/office/drawing/2014/main" id="{EDC5169E-7992-4816-A5C1-E7C6B2B77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383841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이미지</a:t>
              </a:r>
              <a:endParaRPr lang="en-US" altLang="ko-KR" sz="3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맑은 고딕" pitchFamily="2" charset="2"/>
              </a:endParaRPr>
            </a:p>
          </p:txBody>
        </p:sp>
        <p:sp>
          <p:nvSpPr>
            <p:cNvPr id="140" name="Rectangle 78">
              <a:extLst>
                <a:ext uri="{FF2B5EF4-FFF2-40B4-BE49-F238E27FC236}">
                  <a16:creationId xmlns:a16="http://schemas.microsoft.com/office/drawing/2014/main" id="{C550954A-52E8-449D-8E3B-63B45C64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395884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지점녹취백업</a:t>
              </a:r>
              <a:endParaRPr lang="en-US" altLang="ko-KR" sz="3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맑은 고딕" pitchFamily="2" charset="2"/>
              </a:endParaRPr>
            </a:p>
          </p:txBody>
        </p:sp>
        <p:sp>
          <p:nvSpPr>
            <p:cNvPr id="141" name="Rectangle 78">
              <a:extLst>
                <a:ext uri="{FF2B5EF4-FFF2-40B4-BE49-F238E27FC236}">
                  <a16:creationId xmlns:a16="http://schemas.microsoft.com/office/drawing/2014/main" id="{089DB8B7-F39A-4623-BE8B-E91E44B13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407927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전자세금계산서</a:t>
              </a:r>
              <a:endParaRPr lang="en-US" altLang="ko-KR" sz="3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맑은 고딕" pitchFamily="2" charset="2"/>
              </a:endParaRPr>
            </a:p>
          </p:txBody>
        </p:sp>
        <p:sp>
          <p:nvSpPr>
            <p:cNvPr id="142" name="Rectangle 78">
              <a:extLst>
                <a:ext uri="{FF2B5EF4-FFF2-40B4-BE49-F238E27FC236}">
                  <a16:creationId xmlns:a16="http://schemas.microsoft.com/office/drawing/2014/main" id="{A33EB4DA-B83C-4913-803D-49B589C7F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419970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주소정재 </a:t>
              </a: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#1</a:t>
              </a:r>
            </a:p>
          </p:txBody>
        </p:sp>
        <p:sp>
          <p:nvSpPr>
            <p:cNvPr id="143" name="Rectangle 78">
              <a:extLst>
                <a:ext uri="{FF2B5EF4-FFF2-40B4-BE49-F238E27FC236}">
                  <a16:creationId xmlns:a16="http://schemas.microsoft.com/office/drawing/2014/main" id="{25D204C3-A44A-4E84-96E4-A998EAF10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4320129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주소 정재 </a:t>
              </a: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#2</a:t>
              </a:r>
            </a:p>
          </p:txBody>
        </p:sp>
        <p:sp>
          <p:nvSpPr>
            <p:cNvPr id="144" name="Rectangle 78">
              <a:extLst>
                <a:ext uri="{FF2B5EF4-FFF2-40B4-BE49-F238E27FC236}">
                  <a16:creationId xmlns:a16="http://schemas.microsoft.com/office/drawing/2014/main" id="{B4EE493C-D60F-4303-BE19-6EC782EA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4440558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스코어링 </a:t>
              </a: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AP</a:t>
              </a:r>
            </a:p>
          </p:txBody>
        </p:sp>
        <p:sp>
          <p:nvSpPr>
            <p:cNvPr id="145" name="Rectangle 78">
              <a:extLst>
                <a:ext uri="{FF2B5EF4-FFF2-40B4-BE49-F238E27FC236}">
                  <a16:creationId xmlns:a16="http://schemas.microsoft.com/office/drawing/2014/main" id="{822B357B-1B8B-4548-A0A7-EE55B9BF9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5380" y="4560987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스코어링 </a:t>
              </a: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DB</a:t>
              </a:r>
            </a:p>
          </p:txBody>
        </p:sp>
        <p:sp>
          <p:nvSpPr>
            <p:cNvPr id="146" name="Rectangle 1095" descr="강-4단">
              <a:extLst>
                <a:ext uri="{FF2B5EF4-FFF2-40B4-BE49-F238E27FC236}">
                  <a16:creationId xmlns:a16="http://schemas.microsoft.com/office/drawing/2014/main" id="{B5684DCC-E517-4452-83E0-F891403C3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7547" y="5760695"/>
              <a:ext cx="246730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DS4700</a:t>
              </a:r>
            </a:p>
          </p:txBody>
        </p:sp>
        <p:pic>
          <p:nvPicPr>
            <p:cNvPr id="147" name="Picture 27" descr="ds8000array">
              <a:extLst>
                <a:ext uri="{FF2B5EF4-FFF2-40B4-BE49-F238E27FC236}">
                  <a16:creationId xmlns:a16="http://schemas.microsoft.com/office/drawing/2014/main" id="{D1D1D568-7995-4587-8A50-4D6B0000FCC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8668658" y="4983500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8" name="원통 1369">
              <a:extLst>
                <a:ext uri="{FF2B5EF4-FFF2-40B4-BE49-F238E27FC236}">
                  <a16:creationId xmlns:a16="http://schemas.microsoft.com/office/drawing/2014/main" id="{5D4D04FA-3D43-4A20-8AAC-B940CF063450}"/>
                </a:ext>
              </a:extLst>
            </p:cNvPr>
            <p:cNvSpPr/>
            <p:nvPr/>
          </p:nvSpPr>
          <p:spPr>
            <a:xfrm>
              <a:off x="8704999" y="531437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149" name="원통 1370">
              <a:extLst>
                <a:ext uri="{FF2B5EF4-FFF2-40B4-BE49-F238E27FC236}">
                  <a16:creationId xmlns:a16="http://schemas.microsoft.com/office/drawing/2014/main" id="{C070DDB1-76D0-4DEA-A72A-509F711F0F49}"/>
                </a:ext>
              </a:extLst>
            </p:cNvPr>
            <p:cNvSpPr/>
            <p:nvPr/>
          </p:nvSpPr>
          <p:spPr>
            <a:xfrm>
              <a:off x="8704999" y="5162756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pic>
          <p:nvPicPr>
            <p:cNvPr id="150" name="Picture 436" descr="1200_1">
              <a:extLst>
                <a:ext uri="{FF2B5EF4-FFF2-40B4-BE49-F238E27FC236}">
                  <a16:creationId xmlns:a16="http://schemas.microsoft.com/office/drawing/2014/main" id="{8EEDE9C6-5963-41F9-B83E-BAC38F7E4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748961" y="4804064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1" name="Picture 438" descr="1200_1">
              <a:extLst>
                <a:ext uri="{FF2B5EF4-FFF2-40B4-BE49-F238E27FC236}">
                  <a16:creationId xmlns:a16="http://schemas.microsoft.com/office/drawing/2014/main" id="{27051788-D8FA-4860-906F-E858A34C9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411793" y="4804064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2FA5C378-5A8F-456A-BBE2-801FAFE84E37}"/>
                </a:ext>
              </a:extLst>
            </p:cNvPr>
            <p:cNvCxnSpPr>
              <a:stCxn id="137" idx="2"/>
              <a:endCxn id="151" idx="0"/>
            </p:cNvCxnSpPr>
            <p:nvPr/>
          </p:nvCxnSpPr>
          <p:spPr>
            <a:xfrm flipH="1">
              <a:off x="8527559" y="4722511"/>
              <a:ext cx="162265" cy="8155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9519FCB-7F5C-44E6-94FA-7AEDAD489CA3}"/>
                </a:ext>
              </a:extLst>
            </p:cNvPr>
            <p:cNvCxnSpPr>
              <a:stCxn id="137" idx="2"/>
            </p:cNvCxnSpPr>
            <p:nvPr/>
          </p:nvCxnSpPr>
          <p:spPr>
            <a:xfrm>
              <a:off x="8689824" y="4722511"/>
              <a:ext cx="174903" cy="8155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86FF9D2C-FB28-4595-B4C0-1B854CD8B39F}"/>
                </a:ext>
              </a:extLst>
            </p:cNvPr>
            <p:cNvCxnSpPr>
              <a:stCxn id="137" idx="2"/>
              <a:endCxn id="150" idx="0"/>
            </p:cNvCxnSpPr>
            <p:nvPr/>
          </p:nvCxnSpPr>
          <p:spPr>
            <a:xfrm>
              <a:off x="8689824" y="4722511"/>
              <a:ext cx="174903" cy="81553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593CB532-BBB9-4DBE-B01F-063132ACF826}"/>
                </a:ext>
              </a:extLst>
            </p:cNvPr>
            <p:cNvCxnSpPr>
              <a:stCxn id="151" idx="0"/>
              <a:endCxn id="137" idx="2"/>
            </p:cNvCxnSpPr>
            <p:nvPr/>
          </p:nvCxnSpPr>
          <p:spPr>
            <a:xfrm flipV="1">
              <a:off x="8527559" y="4722511"/>
              <a:ext cx="162265" cy="81553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CA05D75A-6894-461F-8EF8-D760D2247BF8}"/>
                </a:ext>
              </a:extLst>
            </p:cNvPr>
            <p:cNvCxnSpPr>
              <a:stCxn id="151" idx="2"/>
              <a:endCxn id="147" idx="0"/>
            </p:cNvCxnSpPr>
            <p:nvPr/>
          </p:nvCxnSpPr>
          <p:spPr>
            <a:xfrm>
              <a:off x="8527559" y="4876064"/>
              <a:ext cx="392825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167475EE-B349-4808-AEFC-1412FD898F43}"/>
                </a:ext>
              </a:extLst>
            </p:cNvPr>
            <p:cNvCxnSpPr>
              <a:stCxn id="150" idx="2"/>
              <a:endCxn id="147" idx="0"/>
            </p:cNvCxnSpPr>
            <p:nvPr/>
          </p:nvCxnSpPr>
          <p:spPr>
            <a:xfrm>
              <a:off x="8864727" y="4876064"/>
              <a:ext cx="55657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095" descr="강-4단">
              <a:extLst>
                <a:ext uri="{FF2B5EF4-FFF2-40B4-BE49-F238E27FC236}">
                  <a16:creationId xmlns:a16="http://schemas.microsoft.com/office/drawing/2014/main" id="{E769F030-0D85-442E-811E-837D0D87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9085" y="5760695"/>
              <a:ext cx="297398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VNX5200</a:t>
              </a:r>
            </a:p>
          </p:txBody>
        </p:sp>
        <p:pic>
          <p:nvPicPr>
            <p:cNvPr id="159" name="Picture 27" descr="ds8000array">
              <a:extLst>
                <a:ext uri="{FF2B5EF4-FFF2-40B4-BE49-F238E27FC236}">
                  <a16:creationId xmlns:a16="http://schemas.microsoft.com/office/drawing/2014/main" id="{1C6DBF6A-90AF-40AC-9D3B-2921855228B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8195531" y="4983500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원통 1381">
              <a:extLst>
                <a:ext uri="{FF2B5EF4-FFF2-40B4-BE49-F238E27FC236}">
                  <a16:creationId xmlns:a16="http://schemas.microsoft.com/office/drawing/2014/main" id="{96F0879F-95D6-4CFB-9A61-D8C1325AD2B2}"/>
                </a:ext>
              </a:extLst>
            </p:cNvPr>
            <p:cNvSpPr/>
            <p:nvPr/>
          </p:nvSpPr>
          <p:spPr>
            <a:xfrm>
              <a:off x="8231872" y="531437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161" name="원통 1382">
              <a:extLst>
                <a:ext uri="{FF2B5EF4-FFF2-40B4-BE49-F238E27FC236}">
                  <a16:creationId xmlns:a16="http://schemas.microsoft.com/office/drawing/2014/main" id="{60B80A24-BA0C-4EBF-BA93-A09846233CA3}"/>
                </a:ext>
              </a:extLst>
            </p:cNvPr>
            <p:cNvSpPr/>
            <p:nvPr/>
          </p:nvSpPr>
          <p:spPr>
            <a:xfrm>
              <a:off x="8231872" y="5162756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5FBB6555-F8C9-453F-A2D9-495B7920165E}"/>
                </a:ext>
              </a:extLst>
            </p:cNvPr>
            <p:cNvCxnSpPr>
              <a:stCxn id="150" idx="2"/>
              <a:endCxn id="159" idx="0"/>
            </p:cNvCxnSpPr>
            <p:nvPr/>
          </p:nvCxnSpPr>
          <p:spPr>
            <a:xfrm flipH="1">
              <a:off x="8447257" y="4876064"/>
              <a:ext cx="417470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CA31F4B3-4CFF-4DA7-A176-C21CF7F353F7}"/>
                </a:ext>
              </a:extLst>
            </p:cNvPr>
            <p:cNvCxnSpPr>
              <a:stCxn id="159" idx="0"/>
              <a:endCxn id="151" idx="2"/>
            </p:cNvCxnSpPr>
            <p:nvPr/>
          </p:nvCxnSpPr>
          <p:spPr>
            <a:xfrm flipV="1">
              <a:off x="8447257" y="4876064"/>
              <a:ext cx="80302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AutoShape 102">
              <a:extLst>
                <a:ext uri="{FF2B5EF4-FFF2-40B4-BE49-F238E27FC236}">
                  <a16:creationId xmlns:a16="http://schemas.microsoft.com/office/drawing/2014/main" id="{2F2D1EB8-3E4E-4B3C-9BF6-AD60BE3B2BB2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9158731" y="3678511"/>
              <a:ext cx="855367" cy="1044000"/>
            </a:xfrm>
            <a:prstGeom prst="roundRect">
              <a:avLst>
                <a:gd name="adj" fmla="val 1036"/>
              </a:avLst>
            </a:prstGeom>
            <a:noFill/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108000" rIns="90000" bIns="0" rtlCol="0" anchor="t" anchorCtr="0"/>
            <a:lstStyle/>
            <a:p>
              <a:pPr marL="88900" indent="-88900"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80000"/>
                <a:buFont typeface="Arial" pitchFamily="34" charset="0"/>
                <a:buChar char="•"/>
              </a:pPr>
              <a:endParaRPr lang="ko-KR" altLang="en-US" sz="600" kern="0" dirty="0">
                <a:latin typeface="+mn-ea"/>
              </a:endParaRPr>
            </a:p>
          </p:txBody>
        </p:sp>
        <p:sp>
          <p:nvSpPr>
            <p:cNvPr id="165" name="AutoShape 102">
              <a:extLst>
                <a:ext uri="{FF2B5EF4-FFF2-40B4-BE49-F238E27FC236}">
                  <a16:creationId xmlns:a16="http://schemas.microsoft.com/office/drawing/2014/main" id="{128B9BEC-2C70-476D-97AA-02ECFBA69593}"/>
                </a:ext>
              </a:extLst>
            </p:cNvPr>
            <p:cNvSpPr>
              <a:spLocks noChangeArrowheads="1"/>
            </p:cNvSpPr>
            <p:nvPr/>
          </p:nvSpPr>
          <p:spPr bwMode="blackGray">
            <a:xfrm>
              <a:off x="9158731" y="3539736"/>
              <a:ext cx="855367" cy="252000"/>
            </a:xfrm>
            <a:prstGeom prst="roundRect">
              <a:avLst>
                <a:gd name="adj" fmla="val 0"/>
              </a:avLst>
            </a:prstGeom>
            <a:solidFill>
              <a:srgbClr val="00B050"/>
            </a:solidFill>
            <a:ln w="6350">
              <a:solidFill>
                <a:srgbClr val="006600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10419" lvl="1" indent="-110419" algn="ctr" defTabSz="1043056" fontAlgn="base">
                <a:lnSpc>
                  <a:spcPct val="110000"/>
                </a:lnSpc>
                <a:spcAft>
                  <a:spcPts val="220"/>
                </a:spcAft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가상화 </a:t>
              </a:r>
              <a:r>
                <a: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#3</a:t>
              </a:r>
            </a:p>
          </p:txBody>
        </p:sp>
        <p:sp>
          <p:nvSpPr>
            <p:cNvPr id="166" name="Rectangle 78">
              <a:extLst>
                <a:ext uri="{FF2B5EF4-FFF2-40B4-BE49-F238E27FC236}">
                  <a16:creationId xmlns:a16="http://schemas.microsoft.com/office/drawing/2014/main" id="{0A7CE0A3-0ABF-445E-A255-A1BE2C976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383841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WEB 1</a:t>
              </a:r>
            </a:p>
          </p:txBody>
        </p:sp>
        <p:sp>
          <p:nvSpPr>
            <p:cNvPr id="167" name="Rectangle 78">
              <a:extLst>
                <a:ext uri="{FF2B5EF4-FFF2-40B4-BE49-F238E27FC236}">
                  <a16:creationId xmlns:a16="http://schemas.microsoft.com/office/drawing/2014/main" id="{6910DD6B-740F-4C28-8459-3AE2439E2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395884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WEB 2</a:t>
              </a:r>
            </a:p>
          </p:txBody>
        </p:sp>
        <p:sp>
          <p:nvSpPr>
            <p:cNvPr id="168" name="Rectangle 78">
              <a:extLst>
                <a:ext uri="{FF2B5EF4-FFF2-40B4-BE49-F238E27FC236}">
                  <a16:creationId xmlns:a16="http://schemas.microsoft.com/office/drawing/2014/main" id="{F28BA6BB-D0A5-4D57-8732-3CF5103E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407927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0" lvl="1" algn="ctr" defTabSz="1092535" fontAlgn="base"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rPr>
                <a:t>WAS 1</a:t>
              </a:r>
            </a:p>
          </p:txBody>
        </p:sp>
        <p:sp>
          <p:nvSpPr>
            <p:cNvPr id="169" name="Rectangle 78">
              <a:extLst>
                <a:ext uri="{FF2B5EF4-FFF2-40B4-BE49-F238E27FC236}">
                  <a16:creationId xmlns:a16="http://schemas.microsoft.com/office/drawing/2014/main" id="{3EE7D4FF-CE8B-49EE-88A7-C3C3412C90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4199700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WAS 2</a:t>
              </a:r>
            </a:p>
          </p:txBody>
        </p:sp>
        <p:sp>
          <p:nvSpPr>
            <p:cNvPr id="170" name="Rectangle 78">
              <a:extLst>
                <a:ext uri="{FF2B5EF4-FFF2-40B4-BE49-F238E27FC236}">
                  <a16:creationId xmlns:a16="http://schemas.microsoft.com/office/drawing/2014/main" id="{4AA22C71-0604-4CFA-B321-C935816AEA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4320129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WAS 3</a:t>
              </a:r>
            </a:p>
          </p:txBody>
        </p:sp>
        <p:sp>
          <p:nvSpPr>
            <p:cNvPr id="171" name="Rectangle 78">
              <a:extLst>
                <a:ext uri="{FF2B5EF4-FFF2-40B4-BE49-F238E27FC236}">
                  <a16:creationId xmlns:a16="http://schemas.microsoft.com/office/drawing/2014/main" id="{0B3F782A-C760-4472-BD5B-0D549B1D7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4440558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EMS</a:t>
              </a:r>
            </a:p>
          </p:txBody>
        </p:sp>
        <p:sp>
          <p:nvSpPr>
            <p:cNvPr id="172" name="Rectangle 78">
              <a:extLst>
                <a:ext uri="{FF2B5EF4-FFF2-40B4-BE49-F238E27FC236}">
                  <a16:creationId xmlns:a16="http://schemas.microsoft.com/office/drawing/2014/main" id="{64B6927F-0BE5-4FC9-A9B1-C9E61DD9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1971" y="4560987"/>
              <a:ext cx="720000" cy="10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innerShdw blurRad="63500" dir="5400000">
                <a:prstClr val="black">
                  <a:alpha val="21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1092535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814888" algn="l"/>
                </a:tabLst>
                <a:defRPr/>
              </a:pPr>
              <a:r>
                <a:rPr lang="ko-KR" altLang="en-US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웹스토리지</a:t>
              </a:r>
              <a:endParaRPr lang="en-US" altLang="ko-KR" sz="3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pic>
          <p:nvPicPr>
            <p:cNvPr id="173" name="Picture 436" descr="1200_1">
              <a:extLst>
                <a:ext uri="{FF2B5EF4-FFF2-40B4-BE49-F238E27FC236}">
                  <a16:creationId xmlns:a16="http://schemas.microsoft.com/office/drawing/2014/main" id="{B6BD6F0A-8EDD-4BC5-B2FE-30BB1D449C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645552" y="4804064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" name="Picture 438" descr="1200_1">
              <a:extLst>
                <a:ext uri="{FF2B5EF4-FFF2-40B4-BE49-F238E27FC236}">
                  <a16:creationId xmlns:a16="http://schemas.microsoft.com/office/drawing/2014/main" id="{9CA31494-1748-4414-90D2-EA5540A90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308384" y="4804064"/>
              <a:ext cx="231532" cy="7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9EECD937-E589-45C6-9D38-41DA942E94E4}"/>
                </a:ext>
              </a:extLst>
            </p:cNvPr>
            <p:cNvCxnSpPr>
              <a:stCxn id="164" idx="2"/>
              <a:endCxn id="174" idx="0"/>
            </p:cNvCxnSpPr>
            <p:nvPr/>
          </p:nvCxnSpPr>
          <p:spPr>
            <a:xfrm flipH="1">
              <a:off x="9424150" y="4722511"/>
              <a:ext cx="162265" cy="8155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C7B6F9D2-A2C8-4423-A705-98113EF45151}"/>
                </a:ext>
              </a:extLst>
            </p:cNvPr>
            <p:cNvCxnSpPr>
              <a:stCxn id="164" idx="2"/>
            </p:cNvCxnSpPr>
            <p:nvPr/>
          </p:nvCxnSpPr>
          <p:spPr>
            <a:xfrm>
              <a:off x="9586415" y="4722511"/>
              <a:ext cx="174903" cy="8155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56B54768-96BD-4F52-BA07-40A15AF925F6}"/>
                </a:ext>
              </a:extLst>
            </p:cNvPr>
            <p:cNvCxnSpPr>
              <a:stCxn id="164" idx="2"/>
              <a:endCxn id="173" idx="0"/>
            </p:cNvCxnSpPr>
            <p:nvPr/>
          </p:nvCxnSpPr>
          <p:spPr>
            <a:xfrm>
              <a:off x="9586415" y="4722511"/>
              <a:ext cx="174903" cy="81553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5C3BD5AF-65DD-4B24-BB94-CA59A0973E96}"/>
                </a:ext>
              </a:extLst>
            </p:cNvPr>
            <p:cNvCxnSpPr>
              <a:stCxn id="174" idx="0"/>
              <a:endCxn id="164" idx="2"/>
            </p:cNvCxnSpPr>
            <p:nvPr/>
          </p:nvCxnSpPr>
          <p:spPr>
            <a:xfrm flipV="1">
              <a:off x="9424150" y="4722511"/>
              <a:ext cx="162265" cy="81553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1095" descr="강-4단">
              <a:extLst>
                <a:ext uri="{FF2B5EF4-FFF2-40B4-BE49-F238E27FC236}">
                  <a16:creationId xmlns:a16="http://schemas.microsoft.com/office/drawing/2014/main" id="{521C741B-85C4-4637-92E1-D0A75755A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63709" y="5760695"/>
              <a:ext cx="297398" cy="1008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VNX5200</a:t>
              </a:r>
            </a:p>
          </p:txBody>
        </p:sp>
        <p:pic>
          <p:nvPicPr>
            <p:cNvPr id="180" name="Picture 27" descr="ds8000array">
              <a:extLst>
                <a:ext uri="{FF2B5EF4-FFF2-40B4-BE49-F238E27FC236}">
                  <a16:creationId xmlns:a16="http://schemas.microsoft.com/office/drawing/2014/main" id="{C1616F26-8F45-4FFF-BAB5-9AFA7491AB5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9340156" y="4983500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1" name="원통 1402">
              <a:extLst>
                <a:ext uri="{FF2B5EF4-FFF2-40B4-BE49-F238E27FC236}">
                  <a16:creationId xmlns:a16="http://schemas.microsoft.com/office/drawing/2014/main" id="{D605D5B8-24D5-40C2-93A7-FCD630A0E604}"/>
                </a:ext>
              </a:extLst>
            </p:cNvPr>
            <p:cNvSpPr/>
            <p:nvPr/>
          </p:nvSpPr>
          <p:spPr>
            <a:xfrm>
              <a:off x="9376497" y="531437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182" name="원통 1403">
              <a:extLst>
                <a:ext uri="{FF2B5EF4-FFF2-40B4-BE49-F238E27FC236}">
                  <a16:creationId xmlns:a16="http://schemas.microsoft.com/office/drawing/2014/main" id="{398E096F-81A3-43F9-BB40-39B9F494B382}"/>
                </a:ext>
              </a:extLst>
            </p:cNvPr>
            <p:cNvSpPr/>
            <p:nvPr/>
          </p:nvSpPr>
          <p:spPr>
            <a:xfrm>
              <a:off x="9376497" y="5162756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5B625119-44B8-4A2E-8E31-86E6E39A1B44}"/>
                </a:ext>
              </a:extLst>
            </p:cNvPr>
            <p:cNvCxnSpPr>
              <a:stCxn id="173" idx="2"/>
              <a:endCxn id="180" idx="0"/>
            </p:cNvCxnSpPr>
            <p:nvPr/>
          </p:nvCxnSpPr>
          <p:spPr>
            <a:xfrm flipH="1">
              <a:off x="9591882" y="4876064"/>
              <a:ext cx="169436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E3928366-638E-4ADC-B989-DCE29489DFD4}"/>
                </a:ext>
              </a:extLst>
            </p:cNvPr>
            <p:cNvCxnSpPr>
              <a:stCxn id="180" idx="0"/>
              <a:endCxn id="174" idx="2"/>
            </p:cNvCxnSpPr>
            <p:nvPr/>
          </p:nvCxnSpPr>
          <p:spPr>
            <a:xfrm flipH="1" flipV="1">
              <a:off x="9424150" y="4876064"/>
              <a:ext cx="167732" cy="107436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6C19672-86EF-42C9-B272-F9DAB37B1978}"/>
              </a:ext>
            </a:extLst>
          </p:cNvPr>
          <p:cNvGrpSpPr/>
          <p:nvPr/>
        </p:nvGrpSpPr>
        <p:grpSpPr>
          <a:xfrm>
            <a:off x="3959633" y="1432357"/>
            <a:ext cx="1513950" cy="1715029"/>
            <a:chOff x="3963772" y="3238256"/>
            <a:chExt cx="2080567" cy="2810162"/>
          </a:xfrm>
        </p:grpSpPr>
        <p:sp>
          <p:nvSpPr>
            <p:cNvPr id="96" name="AutoShape 73">
              <a:extLst>
                <a:ext uri="{FF2B5EF4-FFF2-40B4-BE49-F238E27FC236}">
                  <a16:creationId xmlns:a16="http://schemas.microsoft.com/office/drawing/2014/main" id="{BAA9359A-8674-40FB-8F66-8F6100CE2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360655"/>
              <a:ext cx="2080567" cy="2687763"/>
            </a:xfrm>
            <a:prstGeom prst="rect">
              <a:avLst/>
            </a:prstGeom>
            <a:noFill/>
            <a:ln w="6350" algn="ctr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  <p:txBody>
            <a:bodyPr lIns="36000" tIns="36000" rIns="36000" bIns="36000" anchor="ctr"/>
            <a:lstStyle/>
            <a:p>
              <a:pPr marL="180975" indent="-180975" algn="ctr" defTabSz="995363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kumimoji="0" lang="ko-KR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97" name="Rectangle 78">
              <a:extLst>
                <a:ext uri="{FF2B5EF4-FFF2-40B4-BE49-F238E27FC236}">
                  <a16:creationId xmlns:a16="http://schemas.microsoft.com/office/drawing/2014/main" id="{7B8577B8-3C1C-4214-AF83-A25C2550C0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772" y="3238256"/>
              <a:ext cx="2080567" cy="251853"/>
            </a:xfrm>
            <a:prstGeom prst="snip2DiagRect">
              <a:avLst/>
            </a:prstGeom>
            <a:solidFill>
              <a:srgbClr val="FFAD00"/>
            </a:solidFill>
            <a:ln w="6350">
              <a:solidFill>
                <a:schemeClr val="accent6">
                  <a:lumMod val="75000"/>
                </a:schemeClr>
              </a:solidFill>
            </a:ln>
            <a:effectLst>
              <a:innerShdw blurRad="25400">
                <a:srgbClr val="000000">
                  <a:alpha val="43137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101600" indent="-101600" algn="ctr">
                <a:lnSpc>
                  <a:spcPct val="110000"/>
                </a:lnSpc>
                <a:buClr>
                  <a:srgbClr val="0000FF"/>
                </a:buClr>
                <a:buSzPct val="140000"/>
                <a:tabLst>
                  <a:tab pos="5648325" algn="l"/>
                </a:tabLs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차세대 가상화</a:t>
              </a:r>
              <a:endParaRPr lang="en-US" altLang="ko-KR" sz="900" b="1" dirty="0">
                <a:solidFill>
                  <a:schemeClr val="bg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98" name="Rectangle 1095" descr="강-4단">
              <a:extLst>
                <a:ext uri="{FF2B5EF4-FFF2-40B4-BE49-F238E27FC236}">
                  <a16:creationId xmlns:a16="http://schemas.microsoft.com/office/drawing/2014/main" id="{FD81DE8B-9175-4384-982B-3A1B0D58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5112" y="5839832"/>
              <a:ext cx="619028" cy="20172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IBM V3700</a:t>
              </a:r>
            </a:p>
            <a:p>
              <a:pPr algn="ctr"/>
              <a:r>
                <a:rPr lang="en-US" altLang="ko-KR" sz="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Total Usable : 16TB</a:t>
              </a:r>
            </a:p>
          </p:txBody>
        </p:sp>
        <p:pic>
          <p:nvPicPr>
            <p:cNvPr id="99" name="Picture 27" descr="ds8000array">
              <a:extLst>
                <a:ext uri="{FF2B5EF4-FFF2-40B4-BE49-F238E27FC236}">
                  <a16:creationId xmlns:a16="http://schemas.microsoft.com/office/drawing/2014/main" id="{C781EE0D-520B-481E-B879-DFF081B910D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grayscl/>
              <a:lum bright="20000" contrast="-10000"/>
            </a:blip>
            <a:srcRect/>
            <a:stretch>
              <a:fillRect/>
            </a:stretch>
          </p:blipFill>
          <p:spPr bwMode="auto">
            <a:xfrm>
              <a:off x="4772372" y="5113070"/>
              <a:ext cx="503451" cy="700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0" name="원통 1321">
              <a:extLst>
                <a:ext uri="{FF2B5EF4-FFF2-40B4-BE49-F238E27FC236}">
                  <a16:creationId xmlns:a16="http://schemas.microsoft.com/office/drawing/2014/main" id="{50354260-F595-4D0F-A94C-3FFFF8E989F7}"/>
                </a:ext>
              </a:extLst>
            </p:cNvPr>
            <p:cNvSpPr/>
            <p:nvPr/>
          </p:nvSpPr>
          <p:spPr>
            <a:xfrm>
              <a:off x="4808713" y="5443945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sp>
          <p:nvSpPr>
            <p:cNvPr id="101" name="원통 1322">
              <a:extLst>
                <a:ext uri="{FF2B5EF4-FFF2-40B4-BE49-F238E27FC236}">
                  <a16:creationId xmlns:a16="http://schemas.microsoft.com/office/drawing/2014/main" id="{BC6C8E69-FABC-4371-B039-F43D7368271A}"/>
                </a:ext>
              </a:extLst>
            </p:cNvPr>
            <p:cNvSpPr/>
            <p:nvPr/>
          </p:nvSpPr>
          <p:spPr>
            <a:xfrm>
              <a:off x="4808713" y="5292326"/>
              <a:ext cx="437902" cy="180000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" b="1" dirty="0">
                  <a:latin typeface="+mn-ea"/>
                </a:rPr>
                <a:t>Data</a:t>
              </a:r>
              <a:endParaRPr lang="ko-KR" altLang="en-US" sz="300" b="1" dirty="0"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0265262-D3E5-4A50-A1DC-21BE0151D9C6}"/>
                </a:ext>
              </a:extLst>
            </p:cNvPr>
            <p:cNvGrpSpPr/>
            <p:nvPr/>
          </p:nvGrpSpPr>
          <p:grpSpPr>
            <a:xfrm>
              <a:off x="4109693" y="3539736"/>
              <a:ext cx="1793447" cy="1285785"/>
              <a:chOff x="9188779" y="3594190"/>
              <a:chExt cx="1793447" cy="1285785"/>
            </a:xfrm>
          </p:grpSpPr>
          <p:sp>
            <p:nvSpPr>
              <p:cNvPr id="112" name="AutoShape 102">
                <a:extLst>
                  <a:ext uri="{FF2B5EF4-FFF2-40B4-BE49-F238E27FC236}">
                    <a16:creationId xmlns:a16="http://schemas.microsoft.com/office/drawing/2014/main" id="{2DAC777F-5249-4338-88DA-B6F9A8EB4B57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732965"/>
                <a:ext cx="1793447" cy="1147010"/>
              </a:xfrm>
              <a:prstGeom prst="roundRect">
                <a:avLst>
                  <a:gd name="adj" fmla="val 1036"/>
                </a:avLst>
              </a:prstGeom>
              <a:noFill/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/>
            </p:spPr>
            <p:txBody>
              <a:bodyPr lIns="90000" tIns="108000" rIns="90000" bIns="0" rtlCol="0" anchor="t" anchorCtr="0"/>
              <a:lstStyle/>
              <a:p>
                <a:pPr marL="88900" indent="-88900">
                  <a:spcBef>
                    <a:spcPts val="300"/>
                  </a:spcBef>
                  <a:buClr>
                    <a:schemeClr val="tx1">
                      <a:lumMod val="85000"/>
                      <a:lumOff val="15000"/>
                    </a:schemeClr>
                  </a:buClr>
                  <a:buSzPct val="80000"/>
                  <a:buFont typeface="Arial" pitchFamily="34" charset="0"/>
                  <a:buChar char="•"/>
                </a:pPr>
                <a:endParaRPr lang="ko-KR" altLang="en-US" sz="600" kern="0" dirty="0">
                  <a:latin typeface="+mn-ea"/>
                </a:endParaRPr>
              </a:p>
            </p:txBody>
          </p:sp>
          <p:sp>
            <p:nvSpPr>
              <p:cNvPr id="113" name="AutoShape 102">
                <a:extLst>
                  <a:ext uri="{FF2B5EF4-FFF2-40B4-BE49-F238E27FC236}">
                    <a16:creationId xmlns:a16="http://schemas.microsoft.com/office/drawing/2014/main" id="{A82831C8-1741-46B4-A177-F99200FB805E}"/>
                  </a:ext>
                </a:extLst>
              </p:cNvPr>
              <p:cNvSpPr>
                <a:spLocks noChangeArrowheads="1"/>
              </p:cNvSpPr>
              <p:nvPr/>
            </p:nvSpPr>
            <p:spPr bwMode="blackGray">
              <a:xfrm>
                <a:off x="9188779" y="3594190"/>
                <a:ext cx="1793447" cy="252000"/>
              </a:xfrm>
              <a:prstGeom prst="roundRect">
                <a:avLst>
                  <a:gd name="adj" fmla="val 0"/>
                </a:avLst>
              </a:prstGeom>
              <a:solidFill>
                <a:srgbClr val="FFAD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ko-KR" altLang="en-US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차세대 가상화</a:t>
                </a:r>
                <a:endParaRPr lang="en-US" altLang="ko-KR" sz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맑은 고딕" pitchFamily="2" charset="2"/>
                </a:endParaRPr>
              </a:p>
              <a:p>
                <a:pPr marL="110419" lvl="1" indent="-110419" algn="ctr" defTabSz="1043056" fontAlgn="base">
                  <a:lnSpc>
                    <a:spcPct val="110000"/>
                  </a:lnSpc>
                  <a:spcAft>
                    <a:spcPts val="220"/>
                  </a:spcAft>
                  <a:buClr>
                    <a:srgbClr val="0000FF"/>
                  </a:buClr>
                  <a:buSzPct val="140000"/>
                  <a:tabLst>
                    <a:tab pos="5648325" algn="l"/>
                  </a:tabLst>
                </a:pPr>
                <a:r>
                  <a:rPr lang="en-US" altLang="ko-KR" sz="3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(17C/563G)</a:t>
                </a:r>
              </a:p>
            </p:txBody>
          </p:sp>
          <p:sp>
            <p:nvSpPr>
              <p:cNvPr id="114" name="Rectangle 78">
                <a:extLst>
                  <a:ext uri="{FF2B5EF4-FFF2-40B4-BE49-F238E27FC236}">
                    <a16:creationId xmlns:a16="http://schemas.microsoft.com/office/drawing/2014/main" id="{D5DF8D67-60A5-4472-9A6A-D5B0CC33A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#1</a:t>
                </a:r>
              </a:p>
            </p:txBody>
          </p:sp>
          <p:sp>
            <p:nvSpPr>
              <p:cNvPr id="115" name="Rectangle 78">
                <a:extLst>
                  <a:ext uri="{FF2B5EF4-FFF2-40B4-BE49-F238E27FC236}">
                    <a16:creationId xmlns:a16="http://schemas.microsoft.com/office/drawing/2014/main" id="{4A2F8A0A-5F1E-4EFA-89F6-319D62AF4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#1</a:t>
                </a:r>
              </a:p>
            </p:txBody>
          </p:sp>
          <p:sp>
            <p:nvSpPr>
              <p:cNvPr id="116" name="Rectangle 78">
                <a:extLst>
                  <a:ext uri="{FF2B5EF4-FFF2-40B4-BE49-F238E27FC236}">
                    <a16:creationId xmlns:a16="http://schemas.microsoft.com/office/drawing/2014/main" id="{151D8ECA-147F-43E9-A81A-E0EFC6064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AD #1</a:t>
                </a:r>
              </a:p>
            </p:txBody>
          </p:sp>
          <p:sp>
            <p:nvSpPr>
              <p:cNvPr id="117" name="Rectangle 78">
                <a:extLst>
                  <a:ext uri="{FF2B5EF4-FFF2-40B4-BE49-F238E27FC236}">
                    <a16:creationId xmlns:a16="http://schemas.microsoft.com/office/drawing/2014/main" id="{7CF3CB15-3EC4-48DE-AC93-79B0A1FBA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AP #1</a:t>
                </a:r>
              </a:p>
            </p:txBody>
          </p:sp>
          <p:sp>
            <p:nvSpPr>
              <p:cNvPr id="118" name="Rectangle 78">
                <a:extLst>
                  <a:ext uri="{FF2B5EF4-FFF2-40B4-BE49-F238E27FC236}">
                    <a16:creationId xmlns:a16="http://schemas.microsoft.com/office/drawing/2014/main" id="{CA571968-1FEA-4426-B28B-C2DFCB3314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374583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DB #1</a:t>
                </a:r>
              </a:p>
            </p:txBody>
          </p:sp>
          <p:sp>
            <p:nvSpPr>
              <p:cNvPr id="119" name="Rectangle 78">
                <a:extLst>
                  <a:ext uri="{FF2B5EF4-FFF2-40B4-BE49-F238E27FC236}">
                    <a16:creationId xmlns:a16="http://schemas.microsoft.com/office/drawing/2014/main" id="{BFA40847-A1A3-481F-95D2-33CA7575F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495012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문서 보안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#1</a:t>
                </a:r>
              </a:p>
            </p:txBody>
          </p:sp>
          <p:sp>
            <p:nvSpPr>
              <p:cNvPr id="120" name="Rectangle 78">
                <a:extLst>
                  <a:ext uri="{FF2B5EF4-FFF2-40B4-BE49-F238E27FC236}">
                    <a16:creationId xmlns:a16="http://schemas.microsoft.com/office/drawing/2014/main" id="{4E54B3DD-A20D-4C14-A1B1-8F2B57B1C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61544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웹셀차단</a:t>
                </a:r>
                <a:endParaRPr lang="en-US" altLang="ko-KR" sz="3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1" name="Rectangle 78">
                <a:extLst>
                  <a:ext uri="{FF2B5EF4-FFF2-40B4-BE49-F238E27FC236}">
                    <a16:creationId xmlns:a16="http://schemas.microsoft.com/office/drawing/2014/main" id="{022C5901-E6F6-4058-B41A-C3A1DC7B46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2019" y="4733546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….</a:t>
                </a:r>
              </a:p>
            </p:txBody>
          </p:sp>
          <p:sp>
            <p:nvSpPr>
              <p:cNvPr id="122" name="Rectangle 78">
                <a:extLst>
                  <a:ext uri="{FF2B5EF4-FFF2-40B4-BE49-F238E27FC236}">
                    <a16:creationId xmlns:a16="http://schemas.microsoft.com/office/drawing/2014/main" id="{FF65737F-61A1-4B74-9252-C53CFE826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389286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AP #2</a:t>
                </a:r>
              </a:p>
            </p:txBody>
          </p:sp>
          <p:sp>
            <p:nvSpPr>
              <p:cNvPr id="123" name="Rectangle 78">
                <a:extLst>
                  <a:ext uri="{FF2B5EF4-FFF2-40B4-BE49-F238E27FC236}">
                    <a16:creationId xmlns:a16="http://schemas.microsoft.com/office/drawing/2014/main" id="{9F6886E5-00BB-4D18-835F-76A98E6D57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01329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통합 결재 </a:t>
                </a: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DB #2</a:t>
                </a:r>
              </a:p>
            </p:txBody>
          </p:sp>
          <p:sp>
            <p:nvSpPr>
              <p:cNvPr id="124" name="Rectangle 78">
                <a:extLst>
                  <a:ext uri="{FF2B5EF4-FFF2-40B4-BE49-F238E27FC236}">
                    <a16:creationId xmlns:a16="http://schemas.microsoft.com/office/drawing/2014/main" id="{AE5AC382-1F1D-4F8B-95D8-9D11993DF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13372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0" lvl="1" algn="ctr" defTabSz="1092535" fontAlgn="base"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맑은 고딕" pitchFamily="2" charset="2"/>
                  </a:rPr>
                  <a:t>Maxguage</a:t>
                </a:r>
              </a:p>
            </p:txBody>
          </p:sp>
          <p:sp>
            <p:nvSpPr>
              <p:cNvPr id="125" name="Rectangle 78">
                <a:extLst>
                  <a:ext uri="{FF2B5EF4-FFF2-40B4-BE49-F238E27FC236}">
                    <a16:creationId xmlns:a16="http://schemas.microsoft.com/office/drawing/2014/main" id="{4566B8E7-B85A-4E4A-B1F2-CB4320683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254154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AP #2</a:t>
                </a:r>
              </a:p>
            </p:txBody>
          </p:sp>
          <p:sp>
            <p:nvSpPr>
              <p:cNvPr id="126" name="Rectangle 78">
                <a:extLst>
                  <a:ext uri="{FF2B5EF4-FFF2-40B4-BE49-F238E27FC236}">
                    <a16:creationId xmlns:a16="http://schemas.microsoft.com/office/drawing/2014/main" id="{8981F269-1B00-47F1-A79F-8CBAAE084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374583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통합 관리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 DB #2</a:t>
                </a:r>
              </a:p>
            </p:txBody>
          </p:sp>
          <p:sp>
            <p:nvSpPr>
              <p:cNvPr id="127" name="Rectangle 78">
                <a:extLst>
                  <a:ext uri="{FF2B5EF4-FFF2-40B4-BE49-F238E27FC236}">
                    <a16:creationId xmlns:a16="http://schemas.microsoft.com/office/drawing/2014/main" id="{7764536D-4077-4077-809A-3F4AA8E98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495012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ko-KR" altLang="en-US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문서 보안 </a:t>
                </a: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#2</a:t>
                </a:r>
              </a:p>
            </p:txBody>
          </p:sp>
          <p:sp>
            <p:nvSpPr>
              <p:cNvPr id="128" name="Rectangle 78">
                <a:extLst>
                  <a:ext uri="{FF2B5EF4-FFF2-40B4-BE49-F238E27FC236}">
                    <a16:creationId xmlns:a16="http://schemas.microsoft.com/office/drawing/2014/main" id="{635F960D-80FC-462D-BC53-EDD1C24490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615441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….</a:t>
                </a:r>
              </a:p>
            </p:txBody>
          </p:sp>
          <p:sp>
            <p:nvSpPr>
              <p:cNvPr id="129" name="Rectangle 78">
                <a:extLst>
                  <a:ext uri="{FF2B5EF4-FFF2-40B4-BE49-F238E27FC236}">
                    <a16:creationId xmlns:a16="http://schemas.microsoft.com/office/drawing/2014/main" id="{2FEDD619-DEA9-4743-89EC-8107DB867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1858" y="4733546"/>
                <a:ext cx="720000" cy="10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  <a:effectLst>
                <a:innerShdw blurRad="63500" dir="5400000">
                  <a:prstClr val="black">
                    <a:alpha val="21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1092535">
                  <a:lnSpc>
                    <a:spcPct val="110000"/>
                  </a:lnSpc>
                  <a:buClr>
                    <a:srgbClr val="3271AA"/>
                  </a:buClr>
                  <a:buSzPct val="140000"/>
                  <a:tabLst>
                    <a:tab pos="814888" algn="l"/>
                  </a:tabLst>
                  <a:defRPr/>
                </a:pPr>
                <a:r>
                  <a:rPr lang="en-US" altLang="ko-KR" sz="3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ea"/>
                  </a:rPr>
                  <a:t>….</a:t>
                </a: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97F1FFBC-2F99-4C99-8964-357BDCBB489D}"/>
                  </a:ext>
                </a:extLst>
              </p:cNvPr>
              <p:cNvSpPr/>
              <p:nvPr/>
            </p:nvSpPr>
            <p:spPr>
              <a:xfrm>
                <a:off x="9912780" y="3903155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E8BF5E9F-47D6-41E4-ACDB-2A35C53C10E4}"/>
                  </a:ext>
                </a:extLst>
              </p:cNvPr>
              <p:cNvSpPr/>
              <p:nvPr/>
            </p:nvSpPr>
            <p:spPr>
              <a:xfrm>
                <a:off x="9912780" y="402119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3E81364E-7A24-4272-9D42-61C41D3D408B}"/>
                  </a:ext>
                </a:extLst>
              </p:cNvPr>
              <p:cNvSpPr/>
              <p:nvPr/>
            </p:nvSpPr>
            <p:spPr>
              <a:xfrm>
                <a:off x="9912780" y="4267041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95179B4-F8CB-40B3-80DD-350FA40E070F}"/>
                  </a:ext>
                </a:extLst>
              </p:cNvPr>
              <p:cNvSpPr/>
              <p:nvPr/>
            </p:nvSpPr>
            <p:spPr>
              <a:xfrm>
                <a:off x="9912780" y="4387906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A-S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F0C35C41-8B2B-447F-BC78-E9B0638FD579}"/>
                  </a:ext>
                </a:extLst>
              </p:cNvPr>
              <p:cNvSpPr/>
              <p:nvPr/>
            </p:nvSpPr>
            <p:spPr>
              <a:xfrm>
                <a:off x="9912780" y="4505758"/>
                <a:ext cx="360000" cy="90000"/>
              </a:xfrm>
              <a:prstGeom prst="ellipse">
                <a:avLst/>
              </a:prstGeom>
              <a:solidFill>
                <a:srgbClr val="FFCC66">
                  <a:alpha val="50000"/>
                </a:srgbClr>
              </a:solidFill>
              <a:ln w="9525" algn="ctr">
                <a:solidFill>
                  <a:srgbClr val="CF6327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latinLnBrk="0">
                  <a:defRPr/>
                </a:pPr>
                <a:r>
                  <a:rPr lang="en-US" altLang="ko-KR" sz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SLB</a:t>
                </a:r>
                <a:endParaRPr lang="ko-KR" altLang="en-US" sz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8E83E1C7-D4D5-4650-AF47-A061B7F614EE}"/>
                </a:ext>
              </a:extLst>
            </p:cNvPr>
            <p:cNvGrpSpPr/>
            <p:nvPr/>
          </p:nvGrpSpPr>
          <p:grpSpPr>
            <a:xfrm>
              <a:off x="4737627" y="4933634"/>
              <a:ext cx="568700" cy="72000"/>
              <a:chOff x="1334180" y="3581709"/>
              <a:chExt cx="568700" cy="72000"/>
            </a:xfrm>
          </p:grpSpPr>
          <p:pic>
            <p:nvPicPr>
              <p:cNvPr id="110" name="Picture 436" descr="1200_1">
                <a:extLst>
                  <a:ext uri="{FF2B5EF4-FFF2-40B4-BE49-F238E27FC236}">
                    <a16:creationId xmlns:a16="http://schemas.microsoft.com/office/drawing/2014/main" id="{914DEDD1-09A4-45EA-BCEC-F4E8828686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671348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1" name="Picture 438" descr="1200_1">
                <a:extLst>
                  <a:ext uri="{FF2B5EF4-FFF2-40B4-BE49-F238E27FC236}">
                    <a16:creationId xmlns:a16="http://schemas.microsoft.com/office/drawing/2014/main" id="{90E3FA95-5EAC-4FCE-8C2E-8C130D8F6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34180" y="3581709"/>
                <a:ext cx="231532" cy="72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FE674B7-B238-46F6-85DA-1D49FBBC5549}"/>
                </a:ext>
              </a:extLst>
            </p:cNvPr>
            <p:cNvCxnSpPr>
              <a:stCxn id="112" idx="2"/>
              <a:endCxn id="111" idx="0"/>
            </p:cNvCxnSpPr>
            <p:nvPr/>
          </p:nvCxnSpPr>
          <p:spPr>
            <a:xfrm flipH="1">
              <a:off x="4853393" y="4825521"/>
              <a:ext cx="153024" cy="10811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102D9906-1210-4B96-94D5-4926CF965ACA}"/>
                </a:ext>
              </a:extLst>
            </p:cNvPr>
            <p:cNvCxnSpPr>
              <a:stCxn id="112" idx="2"/>
              <a:endCxn id="110" idx="0"/>
            </p:cNvCxnSpPr>
            <p:nvPr/>
          </p:nvCxnSpPr>
          <p:spPr>
            <a:xfrm>
              <a:off x="5006417" y="4825521"/>
              <a:ext cx="184144" cy="108113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EF89707E-9036-4CE7-A689-67AC365C360C}"/>
                </a:ext>
              </a:extLst>
            </p:cNvPr>
            <p:cNvCxnSpPr>
              <a:stCxn id="112" idx="2"/>
              <a:endCxn id="110" idx="0"/>
            </p:cNvCxnSpPr>
            <p:nvPr/>
          </p:nvCxnSpPr>
          <p:spPr>
            <a:xfrm>
              <a:off x="5006417" y="4825521"/>
              <a:ext cx="184144" cy="108113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AC79ADEC-A9FF-4350-AAA4-4BBFF3AA9433}"/>
                </a:ext>
              </a:extLst>
            </p:cNvPr>
            <p:cNvCxnSpPr>
              <a:stCxn id="111" idx="0"/>
              <a:endCxn id="112" idx="2"/>
            </p:cNvCxnSpPr>
            <p:nvPr/>
          </p:nvCxnSpPr>
          <p:spPr>
            <a:xfrm flipV="1">
              <a:off x="4853393" y="4825521"/>
              <a:ext cx="153024" cy="108113"/>
            </a:xfrm>
            <a:prstGeom prst="line">
              <a:avLst/>
            </a:prstGeom>
            <a:ln w="6350">
              <a:solidFill>
                <a:srgbClr val="FFAD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5BAA93EF-89EB-4B98-A288-616B86CB504B}"/>
                </a:ext>
              </a:extLst>
            </p:cNvPr>
            <p:cNvCxnSpPr>
              <a:stCxn id="111" idx="2"/>
              <a:endCxn id="99" idx="0"/>
            </p:cNvCxnSpPr>
            <p:nvPr/>
          </p:nvCxnSpPr>
          <p:spPr>
            <a:xfrm>
              <a:off x="4853393" y="5005634"/>
              <a:ext cx="170705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099D7FE-0DE6-4BAA-A20C-67A728901E97}"/>
                </a:ext>
              </a:extLst>
            </p:cNvPr>
            <p:cNvCxnSpPr>
              <a:stCxn id="110" idx="2"/>
              <a:endCxn id="99" idx="0"/>
            </p:cNvCxnSpPr>
            <p:nvPr/>
          </p:nvCxnSpPr>
          <p:spPr>
            <a:xfrm flipH="1">
              <a:off x="5024098" y="5005634"/>
              <a:ext cx="166463" cy="107436"/>
            </a:xfrm>
            <a:prstGeom prst="line">
              <a:avLst/>
            </a:prstGeom>
            <a:ln w="6350">
              <a:solidFill>
                <a:srgbClr val="FFAD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36" descr="1200_1">
            <a:extLst>
              <a:ext uri="{FF2B5EF4-FFF2-40B4-BE49-F238E27FC236}">
                <a16:creationId xmlns:a16="http://schemas.microsoft.com/office/drawing/2014/main" id="{E10A2E80-9590-4AC1-948F-66283D3BD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2266" y="4097290"/>
            <a:ext cx="168477" cy="4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438" descr="1200_1">
            <a:extLst>
              <a:ext uri="{FF2B5EF4-FFF2-40B4-BE49-F238E27FC236}">
                <a16:creationId xmlns:a16="http://schemas.microsoft.com/office/drawing/2014/main" id="{F06E1FF0-E877-42BF-8419-71D09CB86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173" y="4097290"/>
            <a:ext cx="168477" cy="4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ADAA7A-D97D-467F-9714-01AC44DCAF54}"/>
              </a:ext>
            </a:extLst>
          </p:cNvPr>
          <p:cNvCxnSpPr>
            <a:stCxn id="33" idx="0"/>
            <a:endCxn id="48" idx="2"/>
          </p:cNvCxnSpPr>
          <p:nvPr/>
        </p:nvCxnSpPr>
        <p:spPr>
          <a:xfrm flipV="1">
            <a:off x="4896920" y="4141231"/>
            <a:ext cx="267492" cy="28530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DF047D0-1382-4B5B-B5DC-B0DCF9AE9CE9}"/>
              </a:ext>
            </a:extLst>
          </p:cNvPr>
          <p:cNvCxnSpPr>
            <a:stCxn id="33" idx="0"/>
            <a:endCxn id="36" idx="2"/>
          </p:cNvCxnSpPr>
          <p:nvPr/>
        </p:nvCxnSpPr>
        <p:spPr>
          <a:xfrm flipH="1" flipV="1">
            <a:off x="4734260" y="4142978"/>
            <a:ext cx="162660" cy="28355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63FC788-0923-4B82-AA81-C3216FC7EA17}"/>
              </a:ext>
            </a:extLst>
          </p:cNvPr>
          <p:cNvCxnSpPr>
            <a:stCxn id="35" idx="2"/>
          </p:cNvCxnSpPr>
          <p:nvPr/>
        </p:nvCxnSpPr>
        <p:spPr>
          <a:xfrm flipH="1">
            <a:off x="4896920" y="4142978"/>
            <a:ext cx="29432" cy="499386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7F78AD8-B9B1-4AFC-A8D2-090EC151D5D4}"/>
              </a:ext>
            </a:extLst>
          </p:cNvPr>
          <p:cNvCxnSpPr>
            <a:stCxn id="48" idx="2"/>
            <a:endCxn id="34" idx="0"/>
          </p:cNvCxnSpPr>
          <p:nvPr/>
        </p:nvCxnSpPr>
        <p:spPr>
          <a:xfrm>
            <a:off x="5164412" y="4141231"/>
            <a:ext cx="106812" cy="289487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620E60C0-C5ED-4B18-B6DC-F8467216562A}"/>
              </a:ext>
            </a:extLst>
          </p:cNvPr>
          <p:cNvCxnSpPr>
            <a:stCxn id="47" idx="2"/>
          </p:cNvCxnSpPr>
          <p:nvPr/>
        </p:nvCxnSpPr>
        <p:spPr>
          <a:xfrm flipH="1">
            <a:off x="5264240" y="4141231"/>
            <a:ext cx="92265" cy="501133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6A03EAB-AC16-400B-B6EC-165AEFA456FC}"/>
              </a:ext>
            </a:extLst>
          </p:cNvPr>
          <p:cNvCxnSpPr/>
          <p:nvPr/>
        </p:nvCxnSpPr>
        <p:spPr>
          <a:xfrm flipV="1">
            <a:off x="4753510" y="3820359"/>
            <a:ext cx="309872" cy="27693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7CFB7F7-7505-47C9-B3CC-6103DB88CD9B}"/>
              </a:ext>
            </a:extLst>
          </p:cNvPr>
          <p:cNvCxnSpPr>
            <a:stCxn id="48" idx="0"/>
            <a:endCxn id="330" idx="2"/>
          </p:cNvCxnSpPr>
          <p:nvPr/>
        </p:nvCxnSpPr>
        <p:spPr>
          <a:xfrm flipH="1" flipV="1">
            <a:off x="5059281" y="3815901"/>
            <a:ext cx="105130" cy="281389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2385">
            <a:extLst>
              <a:ext uri="{FF2B5EF4-FFF2-40B4-BE49-F238E27FC236}">
                <a16:creationId xmlns:a16="http://schemas.microsoft.com/office/drawing/2014/main" id="{2B05E668-0481-46F8-88DB-B5047AF44BF9}"/>
              </a:ext>
            </a:extLst>
          </p:cNvPr>
          <p:cNvCxnSpPr>
            <a:stCxn id="340" idx="3"/>
            <a:endCxn id="28" idx="1"/>
          </p:cNvCxnSpPr>
          <p:nvPr/>
        </p:nvCxnSpPr>
        <p:spPr>
          <a:xfrm>
            <a:off x="4174949" y="3953930"/>
            <a:ext cx="446589" cy="299219"/>
          </a:xfrm>
          <a:prstGeom prst="bentConnector3">
            <a:avLst>
              <a:gd name="adj1" fmla="val 87561"/>
            </a:avLst>
          </a:prstGeom>
          <a:ln w="635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1278">
            <a:extLst>
              <a:ext uri="{FF2B5EF4-FFF2-40B4-BE49-F238E27FC236}">
                <a16:creationId xmlns:a16="http://schemas.microsoft.com/office/drawing/2014/main" id="{9F47A106-5582-41AC-A532-6572EFBB7346}"/>
              </a:ext>
            </a:extLst>
          </p:cNvPr>
          <p:cNvSpPr/>
          <p:nvPr/>
        </p:nvSpPr>
        <p:spPr>
          <a:xfrm>
            <a:off x="74682" y="1931872"/>
            <a:ext cx="3748995" cy="1404124"/>
          </a:xfrm>
          <a:prstGeom prst="roundRect">
            <a:avLst>
              <a:gd name="adj" fmla="val 1735"/>
            </a:avLst>
          </a:prstGeom>
          <a:solidFill>
            <a:schemeClr val="accent1">
              <a:lumMod val="40000"/>
              <a:lumOff val="60000"/>
              <a:alpha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4B87BB46-0A62-40E1-B36E-E31E25FC5FF1}"/>
              </a:ext>
            </a:extLst>
          </p:cNvPr>
          <p:cNvGrpSpPr/>
          <p:nvPr/>
        </p:nvGrpSpPr>
        <p:grpSpPr>
          <a:xfrm>
            <a:off x="683071" y="2118626"/>
            <a:ext cx="2794241" cy="1249167"/>
            <a:chOff x="1104233" y="4253795"/>
            <a:chExt cx="3840024" cy="2046824"/>
          </a:xfrm>
        </p:grpSpPr>
        <p:pic>
          <p:nvPicPr>
            <p:cNvPr id="60" name="Picture 5">
              <a:extLst>
                <a:ext uri="{FF2B5EF4-FFF2-40B4-BE49-F238E27FC236}">
                  <a16:creationId xmlns:a16="http://schemas.microsoft.com/office/drawing/2014/main" id="{C6317AFE-FBE3-4E33-BDC1-DD618EA95A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0785" y="4889989"/>
              <a:ext cx="334228" cy="46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5">
              <a:extLst>
                <a:ext uri="{FF2B5EF4-FFF2-40B4-BE49-F238E27FC236}">
                  <a16:creationId xmlns:a16="http://schemas.microsoft.com/office/drawing/2014/main" id="{7143F1AB-E02D-482A-8249-DB8E838A2B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3027" y="4254366"/>
              <a:ext cx="334228" cy="46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3DE9D8-79F0-4CBD-8C56-30D7709106F6}"/>
                </a:ext>
              </a:extLst>
            </p:cNvPr>
            <p:cNvSpPr txBox="1"/>
            <p:nvPr/>
          </p:nvSpPr>
          <p:spPr>
            <a:xfrm>
              <a:off x="1217222" y="4741045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00" dirty="0">
                  <a:solidFill>
                    <a:schemeClr val="tx1"/>
                  </a:solidFill>
                  <a:latin typeface="+mn-ea"/>
                </a:rPr>
                <a:t>내부</a:t>
              </a: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BB#1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064B34B-DBDE-4957-8E8A-FD5540DA9788}"/>
                </a:ext>
              </a:extLst>
            </p:cNvPr>
            <p:cNvSpPr txBox="1"/>
            <p:nvPr/>
          </p:nvSpPr>
          <p:spPr>
            <a:xfrm>
              <a:off x="1159351" y="5439553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00" dirty="0">
                  <a:solidFill>
                    <a:schemeClr val="tx1"/>
                  </a:solidFill>
                  <a:latin typeface="+mn-ea"/>
                </a:rPr>
                <a:t>내부</a:t>
              </a: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BB#2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64" name="Picture 31">
              <a:extLst>
                <a:ext uri="{FF2B5EF4-FFF2-40B4-BE49-F238E27FC236}">
                  <a16:creationId xmlns:a16="http://schemas.microsoft.com/office/drawing/2014/main" id="{88B864BB-6EB7-4C8F-A600-8398186488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8676" y="5714257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31">
              <a:extLst>
                <a:ext uri="{FF2B5EF4-FFF2-40B4-BE49-F238E27FC236}">
                  <a16:creationId xmlns:a16="http://schemas.microsoft.com/office/drawing/2014/main" id="{3D3C7B20-D0F1-4E00-BF24-1035C0E0A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315" y="5709079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66" name="직선 연결선 618">
              <a:extLst>
                <a:ext uri="{FF2B5EF4-FFF2-40B4-BE49-F238E27FC236}">
                  <a16:creationId xmlns:a16="http://schemas.microsoft.com/office/drawing/2014/main" id="{6F1E89F1-FF3A-465C-A6DF-42F5831540B1}"/>
                </a:ext>
              </a:extLst>
            </p:cNvPr>
            <p:cNvCxnSpPr>
              <a:stCxn id="64" idx="1"/>
              <a:endCxn id="61" idx="1"/>
            </p:cNvCxnSpPr>
            <p:nvPr/>
          </p:nvCxnSpPr>
          <p:spPr>
            <a:xfrm rot="10800000" flipH="1">
              <a:off x="1348675" y="4486385"/>
              <a:ext cx="144351" cy="1347441"/>
            </a:xfrm>
            <a:prstGeom prst="bentConnector3">
              <a:avLst>
                <a:gd name="adj1" fmla="val -158364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19">
              <a:extLst>
                <a:ext uri="{FF2B5EF4-FFF2-40B4-BE49-F238E27FC236}">
                  <a16:creationId xmlns:a16="http://schemas.microsoft.com/office/drawing/2014/main" id="{5C413A95-82A0-4D36-A8ED-C9A343E00D3D}"/>
                </a:ext>
              </a:extLst>
            </p:cNvPr>
            <p:cNvCxnSpPr>
              <a:stCxn id="60" idx="3"/>
              <a:endCxn id="65" idx="0"/>
            </p:cNvCxnSpPr>
            <p:nvPr/>
          </p:nvCxnSpPr>
          <p:spPr>
            <a:xfrm>
              <a:off x="1815013" y="5122007"/>
              <a:ext cx="12242" cy="587072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91183D3-0EFB-465D-ADD5-781CE66A3A4D}"/>
                </a:ext>
              </a:extLst>
            </p:cNvPr>
            <p:cNvSpPr txBox="1"/>
            <p:nvPr/>
          </p:nvSpPr>
          <p:spPr>
            <a:xfrm>
              <a:off x="1104233" y="6048466"/>
              <a:ext cx="838523" cy="252153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400" dirty="0">
                  <a:solidFill>
                    <a:schemeClr val="tx1"/>
                  </a:solidFill>
                  <a:latin typeface="+mn-ea"/>
                </a:rPr>
                <a:t>Access Switch</a:t>
              </a:r>
              <a:endParaRPr lang="ko-KR" altLang="en-US" sz="40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69" name="Picture 5">
              <a:extLst>
                <a:ext uri="{FF2B5EF4-FFF2-40B4-BE49-F238E27FC236}">
                  <a16:creationId xmlns:a16="http://schemas.microsoft.com/office/drawing/2014/main" id="{53D2E6B6-0466-401C-8C4B-694BC7DA4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100" y="5043018"/>
              <a:ext cx="334228" cy="46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5">
              <a:extLst>
                <a:ext uri="{FF2B5EF4-FFF2-40B4-BE49-F238E27FC236}">
                  <a16:creationId xmlns:a16="http://schemas.microsoft.com/office/drawing/2014/main" id="{477D261B-C534-46FB-904A-542B468C8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080" y="4293944"/>
              <a:ext cx="334228" cy="46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0593B76-8F62-4F12-AB69-91F87BF56DE4}"/>
                </a:ext>
              </a:extLst>
            </p:cNvPr>
            <p:cNvSpPr txBox="1"/>
            <p:nvPr/>
          </p:nvSpPr>
          <p:spPr>
            <a:xfrm>
              <a:off x="1979661" y="4624275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Firewall#1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D2ACD6C-3A30-4D03-900D-AADA5CBBB3A0}"/>
                </a:ext>
              </a:extLst>
            </p:cNvPr>
            <p:cNvSpPr txBox="1"/>
            <p:nvPr/>
          </p:nvSpPr>
          <p:spPr>
            <a:xfrm>
              <a:off x="1979661" y="5322003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Firewall#2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3" name="직선 연결선 618">
              <a:extLst>
                <a:ext uri="{FF2B5EF4-FFF2-40B4-BE49-F238E27FC236}">
                  <a16:creationId xmlns:a16="http://schemas.microsoft.com/office/drawing/2014/main" id="{AE9EB49D-CF14-44E5-AD90-F85638C7A833}"/>
                </a:ext>
              </a:extLst>
            </p:cNvPr>
            <p:cNvCxnSpPr>
              <a:stCxn id="60" idx="3"/>
              <a:endCxn id="69" idx="1"/>
            </p:cNvCxnSpPr>
            <p:nvPr/>
          </p:nvCxnSpPr>
          <p:spPr>
            <a:xfrm>
              <a:off x="1815013" y="5122007"/>
              <a:ext cx="1933087" cy="15302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2E7671-E52D-436E-8037-86C949D5E545}"/>
                </a:ext>
              </a:extLst>
            </p:cNvPr>
            <p:cNvSpPr txBox="1"/>
            <p:nvPr/>
          </p:nvSpPr>
          <p:spPr>
            <a:xfrm>
              <a:off x="3533812" y="4768606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00" dirty="0">
                  <a:solidFill>
                    <a:schemeClr val="tx1"/>
                  </a:solidFill>
                  <a:latin typeface="+mn-ea"/>
                </a:rPr>
                <a:t>서버팜</a:t>
              </a: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BB#1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9E258BB-7CFB-4317-B1A5-018E047C9E37}"/>
                </a:ext>
              </a:extLst>
            </p:cNvPr>
            <p:cNvSpPr txBox="1"/>
            <p:nvPr/>
          </p:nvSpPr>
          <p:spPr>
            <a:xfrm>
              <a:off x="3533812" y="5600278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200" dirty="0">
                  <a:solidFill>
                    <a:schemeClr val="tx1"/>
                  </a:solidFill>
                  <a:latin typeface="+mn-ea"/>
                </a:rPr>
                <a:t>서버팜</a:t>
              </a: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BB#2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6" name="직선 연결선 618">
              <a:extLst>
                <a:ext uri="{FF2B5EF4-FFF2-40B4-BE49-F238E27FC236}">
                  <a16:creationId xmlns:a16="http://schemas.microsoft.com/office/drawing/2014/main" id="{C45CCC02-515C-40EC-A6E4-47FEE1127181}"/>
                </a:ext>
              </a:extLst>
            </p:cNvPr>
            <p:cNvCxnSpPr>
              <a:stCxn id="61" idx="3"/>
              <a:endCxn id="70" idx="1"/>
            </p:cNvCxnSpPr>
            <p:nvPr/>
          </p:nvCxnSpPr>
          <p:spPr>
            <a:xfrm>
              <a:off x="1827255" y="4486384"/>
              <a:ext cx="1922825" cy="3957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3006476A-F11B-400E-B828-A42537B39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22994" y="4320984"/>
              <a:ext cx="207446" cy="330799"/>
            </a:xfrm>
            <a:prstGeom prst="rect">
              <a:avLst/>
            </a:prstGeom>
          </p:spPr>
        </p:pic>
        <p:pic>
          <p:nvPicPr>
            <p:cNvPr id="78" name="Picture 58" descr="CS-MARS">
              <a:extLst>
                <a:ext uri="{FF2B5EF4-FFF2-40B4-BE49-F238E27FC236}">
                  <a16:creationId xmlns:a16="http://schemas.microsoft.com/office/drawing/2014/main" id="{D8F311E1-688C-434A-B111-7910BCFF7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645" y="4433542"/>
              <a:ext cx="282722" cy="18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1028">
              <a:extLst>
                <a:ext uri="{FF2B5EF4-FFF2-40B4-BE49-F238E27FC236}">
                  <a16:creationId xmlns:a16="http://schemas.microsoft.com/office/drawing/2014/main" id="{0DB69C04-9EE8-4B56-96DF-497437E3F4A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2312970" y="4279866"/>
              <a:ext cx="163908" cy="37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58" descr="CS-MARS">
              <a:extLst>
                <a:ext uri="{FF2B5EF4-FFF2-40B4-BE49-F238E27FC236}">
                  <a16:creationId xmlns:a16="http://schemas.microsoft.com/office/drawing/2014/main" id="{3D8A67A1-044B-4699-A9FE-001CB7617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0959" y="5154070"/>
              <a:ext cx="282722" cy="189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A4730E9-0E72-4BC8-A848-630BC5E81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09014" y="5001619"/>
              <a:ext cx="207446" cy="330799"/>
            </a:xfrm>
            <a:prstGeom prst="rect">
              <a:avLst/>
            </a:prstGeom>
          </p:spPr>
        </p:pic>
        <p:pic>
          <p:nvPicPr>
            <p:cNvPr id="82" name="Picture 1028">
              <a:extLst>
                <a:ext uri="{FF2B5EF4-FFF2-40B4-BE49-F238E27FC236}">
                  <a16:creationId xmlns:a16="http://schemas.microsoft.com/office/drawing/2014/main" id="{932D2EF7-A610-4BC2-8BDC-3008143B9B5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2303690" y="4948641"/>
              <a:ext cx="163908" cy="378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Picture 31">
              <a:extLst>
                <a:ext uri="{FF2B5EF4-FFF2-40B4-BE49-F238E27FC236}">
                  <a16:creationId xmlns:a16="http://schemas.microsoft.com/office/drawing/2014/main" id="{C3A0A259-25A2-4337-950B-0B46867EF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949" y="4253795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31">
              <a:extLst>
                <a:ext uri="{FF2B5EF4-FFF2-40B4-BE49-F238E27FC236}">
                  <a16:creationId xmlns:a16="http://schemas.microsoft.com/office/drawing/2014/main" id="{0F53291D-28AF-4AE2-B798-1CB16D99F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949" y="4512839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31">
              <a:extLst>
                <a:ext uri="{FF2B5EF4-FFF2-40B4-BE49-F238E27FC236}">
                  <a16:creationId xmlns:a16="http://schemas.microsoft.com/office/drawing/2014/main" id="{A9EE78C5-287E-4AEB-A728-6E2AE786F1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949" y="5037356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31">
              <a:extLst>
                <a:ext uri="{FF2B5EF4-FFF2-40B4-BE49-F238E27FC236}">
                  <a16:creationId xmlns:a16="http://schemas.microsoft.com/office/drawing/2014/main" id="{E38ECA14-82C2-40D4-A998-4935BA889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3949" y="5314884"/>
              <a:ext cx="231879" cy="23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7" name="직선 연결선 618">
              <a:extLst>
                <a:ext uri="{FF2B5EF4-FFF2-40B4-BE49-F238E27FC236}">
                  <a16:creationId xmlns:a16="http://schemas.microsoft.com/office/drawing/2014/main" id="{EC9DD90F-B927-45F5-B996-26BEFAF559B8}"/>
                </a:ext>
              </a:extLst>
            </p:cNvPr>
            <p:cNvCxnSpPr>
              <a:stCxn id="70" idx="3"/>
              <a:endCxn id="83" idx="1"/>
            </p:cNvCxnSpPr>
            <p:nvPr/>
          </p:nvCxnSpPr>
          <p:spPr>
            <a:xfrm flipV="1">
              <a:off x="4084308" y="4373363"/>
              <a:ext cx="369641" cy="15259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618">
              <a:extLst>
                <a:ext uri="{FF2B5EF4-FFF2-40B4-BE49-F238E27FC236}">
                  <a16:creationId xmlns:a16="http://schemas.microsoft.com/office/drawing/2014/main" id="{65D286DB-5CBB-4A4B-8370-FF2982EF1578}"/>
                </a:ext>
              </a:extLst>
            </p:cNvPr>
            <p:cNvCxnSpPr>
              <a:stCxn id="70" idx="3"/>
              <a:endCxn id="84" idx="1"/>
            </p:cNvCxnSpPr>
            <p:nvPr/>
          </p:nvCxnSpPr>
          <p:spPr>
            <a:xfrm>
              <a:off x="4084308" y="4525962"/>
              <a:ext cx="369641" cy="10644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619">
              <a:extLst>
                <a:ext uri="{FF2B5EF4-FFF2-40B4-BE49-F238E27FC236}">
                  <a16:creationId xmlns:a16="http://schemas.microsoft.com/office/drawing/2014/main" id="{692E23C3-04FA-4794-9394-5D986242DD7C}"/>
                </a:ext>
              </a:extLst>
            </p:cNvPr>
            <p:cNvCxnSpPr>
              <a:stCxn id="69" idx="3"/>
              <a:endCxn id="85" idx="1"/>
            </p:cNvCxnSpPr>
            <p:nvPr/>
          </p:nvCxnSpPr>
          <p:spPr>
            <a:xfrm flipV="1">
              <a:off x="4082328" y="5156924"/>
              <a:ext cx="371621" cy="11811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619">
              <a:extLst>
                <a:ext uri="{FF2B5EF4-FFF2-40B4-BE49-F238E27FC236}">
                  <a16:creationId xmlns:a16="http://schemas.microsoft.com/office/drawing/2014/main" id="{068B6357-0E18-4A83-954B-5C7EA5872116}"/>
                </a:ext>
              </a:extLst>
            </p:cNvPr>
            <p:cNvCxnSpPr>
              <a:stCxn id="69" idx="3"/>
              <a:endCxn id="86" idx="1"/>
            </p:cNvCxnSpPr>
            <p:nvPr/>
          </p:nvCxnSpPr>
          <p:spPr>
            <a:xfrm>
              <a:off x="4082328" y="5275036"/>
              <a:ext cx="371621" cy="15941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7C08D05-365D-4A89-981E-654084E4C256}"/>
                </a:ext>
              </a:extLst>
            </p:cNvPr>
            <p:cNvSpPr txBox="1"/>
            <p:nvPr/>
          </p:nvSpPr>
          <p:spPr>
            <a:xfrm>
              <a:off x="4105734" y="4786336"/>
              <a:ext cx="838523" cy="252153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400" dirty="0">
                  <a:solidFill>
                    <a:schemeClr val="tx1"/>
                  </a:solidFill>
                  <a:latin typeface="+mn-ea"/>
                </a:rPr>
                <a:t>분배</a:t>
              </a:r>
              <a:r>
                <a:rPr lang="en-US" altLang="ko-KR" sz="400" dirty="0">
                  <a:solidFill>
                    <a:schemeClr val="tx1"/>
                  </a:solidFill>
                  <a:latin typeface="+mn-ea"/>
                </a:rPr>
                <a:t> Switch</a:t>
              </a:r>
              <a:endParaRPr lang="ko-KR" altLang="en-US" sz="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F8FEB0F-F48C-4A24-9A35-D05DDA7A8E9E}"/>
                </a:ext>
              </a:extLst>
            </p:cNvPr>
            <p:cNvSpPr txBox="1"/>
            <p:nvPr/>
          </p:nvSpPr>
          <p:spPr>
            <a:xfrm>
              <a:off x="2300776" y="4624145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IPS#1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A494E98-E952-4FDB-92E3-1F9784EF23EE}"/>
                </a:ext>
              </a:extLst>
            </p:cNvPr>
            <p:cNvSpPr txBox="1"/>
            <p:nvPr/>
          </p:nvSpPr>
          <p:spPr>
            <a:xfrm>
              <a:off x="2705897" y="4611437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Qos#1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0FB075-A67B-4B56-BBBB-96CE24215488}"/>
                </a:ext>
              </a:extLst>
            </p:cNvPr>
            <p:cNvSpPr txBox="1"/>
            <p:nvPr/>
          </p:nvSpPr>
          <p:spPr>
            <a:xfrm>
              <a:off x="2683162" y="5336024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Qos#2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1FEB9A4-7821-4F80-9FE6-70B919002C99}"/>
                </a:ext>
              </a:extLst>
            </p:cNvPr>
            <p:cNvSpPr txBox="1"/>
            <p:nvPr/>
          </p:nvSpPr>
          <p:spPr>
            <a:xfrm>
              <a:off x="2300776" y="5320919"/>
              <a:ext cx="838523" cy="201724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en-US" altLang="ko-KR" sz="200" dirty="0">
                  <a:solidFill>
                    <a:schemeClr val="tx1"/>
                  </a:solidFill>
                  <a:latin typeface="+mn-ea"/>
                </a:rPr>
                <a:t>IPS#2</a:t>
              </a:r>
              <a:endParaRPr lang="ko-KR" altLang="en-US" sz="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8C75C7F-8C8A-4C27-A355-E90373F8614D}"/>
              </a:ext>
            </a:extLst>
          </p:cNvPr>
          <p:cNvSpPr txBox="1"/>
          <p:nvPr/>
        </p:nvSpPr>
        <p:spPr>
          <a:xfrm>
            <a:off x="1789252" y="3056392"/>
            <a:ext cx="9396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chemeClr val="tx2"/>
                </a:solidFill>
                <a:latin typeface="+mn-ea"/>
              </a:rPr>
              <a:t>차세대 </a:t>
            </a:r>
            <a:r>
              <a:rPr lang="en-US" altLang="ko-KR" sz="1050" b="1" dirty="0">
                <a:solidFill>
                  <a:schemeClr val="tx2"/>
                </a:solidFill>
                <a:latin typeface="+mn-ea"/>
              </a:rPr>
              <a:t>N/W</a:t>
            </a:r>
            <a:endParaRPr lang="ko-KR" altLang="en-US" sz="12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0987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E4F5B9-1401-42E6-A32A-04F14D89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관련용어①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D962DC-9D84-46FE-9CB1-B8A592E1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B66CC-79F5-4166-855A-4275766300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ITO (Information</a:t>
            </a:r>
            <a:r>
              <a:rPr lang="ko-KR" altLang="en-US" dirty="0"/>
              <a:t> </a:t>
            </a:r>
            <a:r>
              <a:rPr lang="en-US" altLang="ko-KR" dirty="0"/>
              <a:t>Technology Outsourcing)</a:t>
            </a:r>
          </a:p>
          <a:p>
            <a:pPr lvl="1"/>
            <a:r>
              <a:rPr lang="ko-KR" altLang="en-US" dirty="0"/>
              <a:t>전산업무나 정보자원의 일부 또는 전부를 외부의 전문기업에 위탁 운영하는 것</a:t>
            </a:r>
            <a:endParaRPr lang="en-US" altLang="ko-KR" dirty="0"/>
          </a:p>
          <a:p>
            <a:r>
              <a:rPr lang="en-US" altLang="ko-KR" dirty="0"/>
              <a:t>SM (System Maintenance) / AMS</a:t>
            </a:r>
          </a:p>
          <a:p>
            <a:pPr lvl="1"/>
            <a:r>
              <a:rPr lang="ko-KR" altLang="en-US" dirty="0"/>
              <a:t>시스템 유지보수</a:t>
            </a:r>
            <a:endParaRPr lang="en-US" altLang="ko-KR" dirty="0"/>
          </a:p>
          <a:p>
            <a:r>
              <a:rPr lang="en-US" altLang="ko-KR" dirty="0"/>
              <a:t>SI (System Integration)</a:t>
            </a:r>
          </a:p>
          <a:p>
            <a:pPr lvl="1"/>
            <a:r>
              <a:rPr lang="ko-KR" altLang="en-US" dirty="0"/>
              <a:t>시스템 통합 및 신규구축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106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E4F5B9-1401-42E6-A32A-04F14D89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관련용어②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620D289-76B3-4907-990F-3AF02EBF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B66CC-79F5-4166-855A-4275766300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거버넌스 </a:t>
            </a:r>
            <a:r>
              <a:rPr lang="en-US" altLang="ko-KR" dirty="0"/>
              <a:t>(IT Governance)</a:t>
            </a:r>
          </a:p>
          <a:p>
            <a:pPr lvl="1"/>
            <a:r>
              <a:rPr lang="ko-KR" altLang="en-US" dirty="0"/>
              <a:t>기업의 전략과 목표에 부합되도록</a:t>
            </a:r>
            <a:r>
              <a:rPr lang="en-US" altLang="ko-KR" dirty="0"/>
              <a:t> IT</a:t>
            </a:r>
            <a:r>
              <a:rPr lang="ko-KR" altLang="en-US" dirty="0"/>
              <a:t>와 관련된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</a:t>
            </a:r>
            <a:r>
              <a:rPr lang="en-US" altLang="ko-KR" dirty="0"/>
              <a:t>Resource</a:t>
            </a:r>
            <a:r>
              <a:rPr lang="ko-KR" altLang="en-US" dirty="0"/>
              <a:t>와 </a:t>
            </a:r>
            <a:r>
              <a:rPr lang="en-US" altLang="ko-KR" dirty="0"/>
              <a:t>Process</a:t>
            </a:r>
            <a:r>
              <a:rPr lang="ko-KR" altLang="en-US" dirty="0"/>
              <a:t>를 통제</a:t>
            </a:r>
            <a:r>
              <a:rPr lang="en-US" altLang="ko-KR" dirty="0"/>
              <a:t>/</a:t>
            </a:r>
            <a:r>
              <a:rPr lang="ko-KR" altLang="en-US" dirty="0"/>
              <a:t>관리하는 체계</a:t>
            </a:r>
            <a:endParaRPr lang="en-US" altLang="ko-KR" dirty="0"/>
          </a:p>
          <a:p>
            <a:pPr lvl="1">
              <a:spcBef>
                <a:spcPts val="2000"/>
              </a:spcBef>
            </a:pPr>
            <a:r>
              <a:rPr lang="en-US" altLang="ko-KR" dirty="0"/>
              <a:t>IT</a:t>
            </a:r>
            <a:r>
              <a:rPr lang="ko-KR" altLang="en-US" dirty="0"/>
              <a:t>활용에 있어 바람직한 행동을 지원하기 위한</a:t>
            </a:r>
            <a:endParaRPr lang="en-US" altLang="ko-KR" dirty="0"/>
          </a:p>
          <a:p>
            <a:pPr marL="346083" lvl="1" indent="0">
              <a:buNone/>
            </a:pPr>
            <a:r>
              <a:rPr lang="ko-KR" altLang="en-US" dirty="0"/>
              <a:t>   의사결정 및 책임에 대한 </a:t>
            </a:r>
            <a:r>
              <a:rPr lang="en-US" altLang="ko-KR" dirty="0"/>
              <a:t>Framework</a:t>
            </a:r>
          </a:p>
          <a:p>
            <a:pPr lvl="1"/>
            <a:endParaRPr lang="en-US" altLang="ko-KR" dirty="0"/>
          </a:p>
        </p:txBody>
      </p:sp>
      <p:pic>
        <p:nvPicPr>
          <p:cNvPr id="4098" name="Picture 2" descr="https://postfiles.pstatic.net/20120614_11/kkhcross_1339660034560GFCLu_JPEG/multicampus_co_kr_20120614_164647.jpg?type=w2">
            <a:extLst>
              <a:ext uri="{FF2B5EF4-FFF2-40B4-BE49-F238E27FC236}">
                <a16:creationId xmlns:a16="http://schemas.microsoft.com/office/drawing/2014/main" id="{4B402DCD-AFF4-4BC8-B6C0-6884125B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60" y="2073407"/>
            <a:ext cx="3841939" cy="2534310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y do you need IT governance">
            <a:extLst>
              <a:ext uri="{FF2B5EF4-FFF2-40B4-BE49-F238E27FC236}">
                <a16:creationId xmlns:a16="http://schemas.microsoft.com/office/drawing/2014/main" id="{9A7A8940-DA66-4477-978B-3982BC503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939509"/>
            <a:ext cx="8826500" cy="382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524C9-451D-406C-98B8-4197258ABA36}"/>
              </a:ext>
            </a:extLst>
          </p:cNvPr>
          <p:cNvSpPr/>
          <p:nvPr/>
        </p:nvSpPr>
        <p:spPr>
          <a:xfrm>
            <a:off x="91440" y="946306"/>
            <a:ext cx="8991599" cy="382950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IT Governance System Concept Diagram">
            <a:extLst>
              <a:ext uri="{FF2B5EF4-FFF2-40B4-BE49-F238E27FC236}">
                <a16:creationId xmlns:a16="http://schemas.microsoft.com/office/drawing/2014/main" id="{A66FA166-0150-48DA-80CA-5941E998E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7"/>
          <a:stretch/>
        </p:blipFill>
        <p:spPr bwMode="auto">
          <a:xfrm>
            <a:off x="1128526" y="1071548"/>
            <a:ext cx="6886947" cy="35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9E5A0F-EA53-49CD-96F1-B43AB881C574}"/>
              </a:ext>
            </a:extLst>
          </p:cNvPr>
          <p:cNvSpPr/>
          <p:nvPr/>
        </p:nvSpPr>
        <p:spPr>
          <a:xfrm>
            <a:off x="2766060" y="2689860"/>
            <a:ext cx="2613660" cy="9829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B941D8-4DE0-401F-B866-67A82DCAB617}"/>
              </a:ext>
            </a:extLst>
          </p:cNvPr>
          <p:cNvSpPr/>
          <p:nvPr/>
        </p:nvSpPr>
        <p:spPr>
          <a:xfrm>
            <a:off x="5379720" y="2689860"/>
            <a:ext cx="2613660" cy="9829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095F03-9752-44EF-97D2-FB5EE0394C44}"/>
              </a:ext>
            </a:extLst>
          </p:cNvPr>
          <p:cNvSpPr/>
          <p:nvPr/>
        </p:nvSpPr>
        <p:spPr>
          <a:xfrm>
            <a:off x="2766060" y="3687257"/>
            <a:ext cx="1407474" cy="9829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424087-303A-4FA2-8C5E-387C1CE49D95}"/>
              </a:ext>
            </a:extLst>
          </p:cNvPr>
          <p:cNvSpPr/>
          <p:nvPr/>
        </p:nvSpPr>
        <p:spPr>
          <a:xfrm>
            <a:off x="6585906" y="3687257"/>
            <a:ext cx="1407474" cy="9829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9647A8-84A3-41BE-A3F3-CCB021219285}"/>
              </a:ext>
            </a:extLst>
          </p:cNvPr>
          <p:cNvSpPr/>
          <p:nvPr/>
        </p:nvSpPr>
        <p:spPr>
          <a:xfrm>
            <a:off x="4173534" y="3687257"/>
            <a:ext cx="2412372" cy="9829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55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2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923F90-041D-4798-8422-6766E533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아주 흔한 개발 프로세스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E89C2A9-373C-4A64-A68B-9B0D90C1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29</a:t>
            </a:fld>
            <a:endParaRPr lang="ko-KR" alt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E370A70-A254-41B6-A556-33F4C56E93CF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5475" y="1307306"/>
            <a:ext cx="53530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">
            <a:extLst>
              <a:ext uri="{FF2B5EF4-FFF2-40B4-BE49-F238E27FC236}">
                <a16:creationId xmlns:a16="http://schemas.microsoft.com/office/drawing/2014/main" id="{22DB9633-B031-4FCB-82AC-86BE5EF67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30" y="682416"/>
            <a:ext cx="7069540" cy="39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A143AF-AB4F-4072-8E7A-8924E6BEEF0B}"/>
              </a:ext>
            </a:extLst>
          </p:cNvPr>
          <p:cNvSpPr/>
          <p:nvPr/>
        </p:nvSpPr>
        <p:spPr>
          <a:xfrm>
            <a:off x="184245" y="566382"/>
            <a:ext cx="8761862" cy="42239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9844D02-54F0-45D3-A39E-C14700EE5885}"/>
              </a:ext>
            </a:extLst>
          </p:cNvPr>
          <p:cNvSpPr/>
          <p:nvPr/>
        </p:nvSpPr>
        <p:spPr>
          <a:xfrm>
            <a:off x="1698001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rgbClr val="C00000"/>
                </a:solidFill>
              </a:rPr>
              <a:t>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2157C8-8752-4963-81EA-CC0BD27468A0}"/>
              </a:ext>
            </a:extLst>
          </p:cNvPr>
          <p:cNvSpPr/>
          <p:nvPr/>
        </p:nvSpPr>
        <p:spPr>
          <a:xfrm>
            <a:off x="3146001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설계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F2922B-3F8C-43E3-B2F1-7E37FD56AAC3}"/>
              </a:ext>
            </a:extLst>
          </p:cNvPr>
          <p:cNvSpPr/>
          <p:nvPr/>
        </p:nvSpPr>
        <p:spPr>
          <a:xfrm>
            <a:off x="4594001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b="1" dirty="0">
                <a:solidFill>
                  <a:schemeClr val="tx2"/>
                </a:solidFill>
              </a:rPr>
              <a:t>개발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6D7A41-F349-4594-8C9A-4BEC0FF4567B}"/>
              </a:ext>
            </a:extLst>
          </p:cNvPr>
          <p:cNvSpPr/>
          <p:nvPr/>
        </p:nvSpPr>
        <p:spPr>
          <a:xfrm>
            <a:off x="6042001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600" b="1" spc="-300" dirty="0">
                <a:solidFill>
                  <a:schemeClr val="accent3"/>
                </a:solidFill>
              </a:rPr>
              <a:t>테스트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E24C15-471A-4FC7-9FFD-E067F67B92EB}"/>
              </a:ext>
            </a:extLst>
          </p:cNvPr>
          <p:cNvSpPr/>
          <p:nvPr/>
        </p:nvSpPr>
        <p:spPr>
          <a:xfrm>
            <a:off x="250001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요구</a:t>
            </a:r>
            <a:endParaRPr lang="en-US" altLang="ko-KR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3600" b="1" dirty="0">
                <a:solidFill>
                  <a:schemeClr val="accent6">
                    <a:lumMod val="75000"/>
                  </a:schemeClr>
                </a:solidFill>
              </a:rPr>
              <a:t>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B4E31A-C5C0-4DD3-B069-F697C51F46CA}"/>
              </a:ext>
            </a:extLst>
          </p:cNvPr>
          <p:cNvSpPr/>
          <p:nvPr/>
        </p:nvSpPr>
        <p:spPr>
          <a:xfrm>
            <a:off x="7489999" y="716507"/>
            <a:ext cx="1404000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0" b="1" spc="-300" dirty="0">
                <a:solidFill>
                  <a:schemeClr val="accent4">
                    <a:lumMod val="75000"/>
                  </a:schemeClr>
                </a:solidFill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311598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855CFC1-28F5-2144-8A72-DBF4582C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제안요청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진행</a:t>
            </a:r>
            <a:r>
              <a:rPr lang="en-US" altLang="ko-KR"/>
              <a:t> </a:t>
            </a:r>
            <a:r>
              <a:rPr lang="ko-KR" altLang="en-US"/>
              <a:t>절차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1FEA7C-7C4E-1A4C-AF3C-11A821B0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3</a:t>
            </a:fld>
            <a:endParaRPr lang="ko-KR" altLang="en-US" dirty="0"/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C0F6FE53-79C1-4893-8B44-8498498C2FD8}"/>
              </a:ext>
            </a:extLst>
          </p:cNvPr>
          <p:cNvGrpSpPr/>
          <p:nvPr/>
        </p:nvGrpSpPr>
        <p:grpSpPr>
          <a:xfrm>
            <a:off x="1134226" y="2292604"/>
            <a:ext cx="684000" cy="558291"/>
            <a:chOff x="515002" y="65353"/>
            <a:chExt cx="684000" cy="558291"/>
          </a:xfrm>
          <a:effectLst/>
        </p:grpSpPr>
        <p:sp>
          <p:nvSpPr>
            <p:cNvPr id="237" name="양쪽 모서리가 둥근 사각형 87">
              <a:extLst>
                <a:ext uri="{FF2B5EF4-FFF2-40B4-BE49-F238E27FC236}">
                  <a16:creationId xmlns:a16="http://schemas.microsoft.com/office/drawing/2014/main" id="{EBAB3E5A-024C-46BC-B9E5-13B69F1C3B3C}"/>
                </a:ext>
              </a:extLst>
            </p:cNvPr>
            <p:cNvSpPr/>
            <p:nvPr/>
          </p:nvSpPr>
          <p:spPr>
            <a:xfrm>
              <a:off x="515004" y="65353"/>
              <a:ext cx="683998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Identified</a:t>
              </a:r>
              <a:endParaRPr lang="ko-KR" altLang="en-US" sz="1000" dirty="0"/>
            </a:p>
          </p:txBody>
        </p:sp>
        <p:sp>
          <p:nvSpPr>
            <p:cNvPr id="238" name="Oval 45">
              <a:extLst>
                <a:ext uri="{FF2B5EF4-FFF2-40B4-BE49-F238E27FC236}">
                  <a16:creationId xmlns:a16="http://schemas.microsoft.com/office/drawing/2014/main" id="{D1242930-83FC-4CE3-9B0C-1EBD35FA5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002" y="263644"/>
              <a:ext cx="684000" cy="360000"/>
            </a:xfrm>
            <a:prstGeom prst="round2SameRect">
              <a:avLst>
                <a:gd name="adj1" fmla="val 0"/>
                <a:gd name="adj2" fmla="val 1372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>
                <a:buClrTx/>
                <a:buFontTx/>
                <a:buNone/>
              </a:pPr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식별</a:t>
              </a:r>
            </a:p>
          </p:txBody>
        </p:sp>
      </p:grpSp>
      <p:sp>
        <p:nvSpPr>
          <p:cNvPr id="239" name="Oval 45">
            <a:extLst>
              <a:ext uri="{FF2B5EF4-FFF2-40B4-BE49-F238E27FC236}">
                <a16:creationId xmlns:a16="http://schemas.microsoft.com/office/drawing/2014/main" id="{B2B5B72A-FD0E-435A-9044-B1B9E2BE3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013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7CE2A82B-12BA-4C84-BBCD-34758E1B17DA}"/>
              </a:ext>
            </a:extLst>
          </p:cNvPr>
          <p:cNvGrpSpPr/>
          <p:nvPr/>
        </p:nvGrpSpPr>
        <p:grpSpPr>
          <a:xfrm>
            <a:off x="2015800" y="2292604"/>
            <a:ext cx="684000" cy="558291"/>
            <a:chOff x="1396576" y="65353"/>
            <a:chExt cx="684000" cy="558291"/>
          </a:xfrm>
          <a:effectLst/>
        </p:grpSpPr>
        <p:sp>
          <p:nvSpPr>
            <p:cNvPr id="241" name="Oval 45">
              <a:extLst>
                <a:ext uri="{FF2B5EF4-FFF2-40B4-BE49-F238E27FC236}">
                  <a16:creationId xmlns:a16="http://schemas.microsoft.com/office/drawing/2014/main" id="{7D370CB0-F715-48D0-9582-76EAC7508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76" y="263644"/>
              <a:ext cx="684000" cy="360000"/>
            </a:xfrm>
            <a:prstGeom prst="round2SameRect">
              <a:avLst>
                <a:gd name="adj1" fmla="val 0"/>
                <a:gd name="adj2" fmla="val 855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242" name="양쪽 모서리가 둥근 사각형 87">
              <a:extLst>
                <a:ext uri="{FF2B5EF4-FFF2-40B4-BE49-F238E27FC236}">
                  <a16:creationId xmlns:a16="http://schemas.microsoft.com/office/drawing/2014/main" id="{DF2FAF59-8355-4FA6-8C5B-A97597E3FEA7}"/>
                </a:ext>
              </a:extLst>
            </p:cNvPr>
            <p:cNvSpPr/>
            <p:nvPr/>
          </p:nvSpPr>
          <p:spPr>
            <a:xfrm>
              <a:off x="1396576" y="65353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Analyzed</a:t>
              </a:r>
              <a:endParaRPr lang="ko-KR" altLang="en-US" sz="1000" dirty="0"/>
            </a:p>
          </p:txBody>
        </p:sp>
      </p:grpSp>
      <p:sp>
        <p:nvSpPr>
          <p:cNvPr id="243" name="Oval 45">
            <a:extLst>
              <a:ext uri="{FF2B5EF4-FFF2-40B4-BE49-F238E27FC236}">
                <a16:creationId xmlns:a16="http://schemas.microsoft.com/office/drawing/2014/main" id="{21DEE553-9FB6-429E-A436-C38E339AE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587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8F3CFA66-A09C-428B-81B6-13DBD2E0D3A9}"/>
              </a:ext>
            </a:extLst>
          </p:cNvPr>
          <p:cNvGrpSpPr/>
          <p:nvPr/>
        </p:nvGrpSpPr>
        <p:grpSpPr>
          <a:xfrm>
            <a:off x="2897374" y="2292604"/>
            <a:ext cx="684000" cy="558291"/>
            <a:chOff x="2278150" y="65354"/>
            <a:chExt cx="684000" cy="558291"/>
          </a:xfrm>
          <a:effectLst/>
        </p:grpSpPr>
        <p:sp>
          <p:nvSpPr>
            <p:cNvPr id="245" name="Oval 45">
              <a:extLst>
                <a:ext uri="{FF2B5EF4-FFF2-40B4-BE49-F238E27FC236}">
                  <a16:creationId xmlns:a16="http://schemas.microsoft.com/office/drawing/2014/main" id="{796B4C7A-53EE-454B-BF68-F8ECC8BFB6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150" y="263645"/>
              <a:ext cx="684000" cy="360000"/>
            </a:xfrm>
            <a:prstGeom prst="round2SameRect">
              <a:avLst>
                <a:gd name="adj1" fmla="val 0"/>
                <a:gd name="adj2" fmla="val 1069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적합</a:t>
              </a:r>
            </a:p>
          </p:txBody>
        </p:sp>
        <p:sp>
          <p:nvSpPr>
            <p:cNvPr id="246" name="양쪽 모서리가 둥근 사각형 87">
              <a:extLst>
                <a:ext uri="{FF2B5EF4-FFF2-40B4-BE49-F238E27FC236}">
                  <a16:creationId xmlns:a16="http://schemas.microsoft.com/office/drawing/2014/main" id="{D787B283-6EBF-4118-89D9-A7EAE4E08613}"/>
                </a:ext>
              </a:extLst>
            </p:cNvPr>
            <p:cNvSpPr/>
            <p:nvPr/>
          </p:nvSpPr>
          <p:spPr>
            <a:xfrm>
              <a:off x="2278150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Qualified</a:t>
              </a:r>
              <a:endParaRPr lang="ko-KR" altLang="en-US" sz="1000" dirty="0"/>
            </a:p>
          </p:txBody>
        </p:sp>
      </p:grpSp>
      <p:sp>
        <p:nvSpPr>
          <p:cNvPr id="247" name="Oval 45">
            <a:extLst>
              <a:ext uri="{FF2B5EF4-FFF2-40B4-BE49-F238E27FC236}">
                <a16:creationId xmlns:a16="http://schemas.microsoft.com/office/drawing/2014/main" id="{868F3F81-D45F-48DB-A198-3EC6ADE1A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161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A34F1A3F-06CD-4062-8DB7-B432AB8E5903}"/>
              </a:ext>
            </a:extLst>
          </p:cNvPr>
          <p:cNvGrpSpPr/>
          <p:nvPr/>
        </p:nvGrpSpPr>
        <p:grpSpPr>
          <a:xfrm>
            <a:off x="3778948" y="2292604"/>
            <a:ext cx="684000" cy="558291"/>
            <a:chOff x="3159724" y="65354"/>
            <a:chExt cx="2376000" cy="558291"/>
          </a:xfrm>
          <a:effectLst/>
        </p:grpSpPr>
        <p:sp>
          <p:nvSpPr>
            <p:cNvPr id="249" name="Oval 45">
              <a:extLst>
                <a:ext uri="{FF2B5EF4-FFF2-40B4-BE49-F238E27FC236}">
                  <a16:creationId xmlns:a16="http://schemas.microsoft.com/office/drawing/2014/main" id="{77A1C952-DC9D-482D-ACFF-3ADD4A630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724" y="263645"/>
              <a:ext cx="2376000" cy="360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</a:t>
              </a:r>
            </a:p>
          </p:txBody>
        </p:sp>
        <p:sp>
          <p:nvSpPr>
            <p:cNvPr id="250" name="양쪽 모서리가 둥근 사각형 87">
              <a:extLst>
                <a:ext uri="{FF2B5EF4-FFF2-40B4-BE49-F238E27FC236}">
                  <a16:creationId xmlns:a16="http://schemas.microsoft.com/office/drawing/2014/main" id="{92AF3D4F-C384-49EA-815D-689FA36745D9}"/>
                </a:ext>
              </a:extLst>
            </p:cNvPr>
            <p:cNvSpPr/>
            <p:nvPr/>
          </p:nvSpPr>
          <p:spPr>
            <a:xfrm>
              <a:off x="3159724" y="65354"/>
              <a:ext cx="2376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Proposed</a:t>
              </a:r>
              <a:endParaRPr lang="ko-KR" altLang="en-US" sz="1000" dirty="0"/>
            </a:p>
          </p:txBody>
        </p:sp>
      </p:grpSp>
      <p:sp>
        <p:nvSpPr>
          <p:cNvPr id="251" name="Oval 45">
            <a:extLst>
              <a:ext uri="{FF2B5EF4-FFF2-40B4-BE49-F238E27FC236}">
                <a16:creationId xmlns:a16="http://schemas.microsoft.com/office/drawing/2014/main" id="{5C9D029F-22C9-47E5-B019-9E105BEFF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735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ACD9C003-CAA6-40E9-9BBD-9F18CFB3238B}"/>
              </a:ext>
            </a:extLst>
          </p:cNvPr>
          <p:cNvGrpSpPr/>
          <p:nvPr/>
        </p:nvGrpSpPr>
        <p:grpSpPr>
          <a:xfrm>
            <a:off x="4660522" y="2292604"/>
            <a:ext cx="684000" cy="558291"/>
            <a:chOff x="5733298" y="65354"/>
            <a:chExt cx="684000" cy="558291"/>
          </a:xfrm>
          <a:effectLst/>
        </p:grpSpPr>
        <p:sp>
          <p:nvSpPr>
            <p:cNvPr id="253" name="Oval 45">
              <a:extLst>
                <a:ext uri="{FF2B5EF4-FFF2-40B4-BE49-F238E27FC236}">
                  <a16:creationId xmlns:a16="http://schemas.microsoft.com/office/drawing/2014/main" id="{9DE44563-744A-420E-AA4E-E06E1758C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3298" y="263645"/>
              <a:ext cx="684000" cy="360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수주</a:t>
              </a:r>
            </a:p>
          </p:txBody>
        </p:sp>
        <p:sp>
          <p:nvSpPr>
            <p:cNvPr id="254" name="양쪽 모서리가 둥근 사각형 87">
              <a:extLst>
                <a:ext uri="{FF2B5EF4-FFF2-40B4-BE49-F238E27FC236}">
                  <a16:creationId xmlns:a16="http://schemas.microsoft.com/office/drawing/2014/main" id="{888A1C32-581C-4697-8F7D-7597708CD4CA}"/>
                </a:ext>
              </a:extLst>
            </p:cNvPr>
            <p:cNvSpPr/>
            <p:nvPr/>
          </p:nvSpPr>
          <p:spPr>
            <a:xfrm>
              <a:off x="5733298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Awarded</a:t>
              </a:r>
              <a:endParaRPr lang="ko-KR" altLang="en-US" sz="1000" dirty="0"/>
            </a:p>
          </p:txBody>
        </p:sp>
      </p:grpSp>
      <p:sp>
        <p:nvSpPr>
          <p:cNvPr id="255" name="Oval 45">
            <a:extLst>
              <a:ext uri="{FF2B5EF4-FFF2-40B4-BE49-F238E27FC236}">
                <a16:creationId xmlns:a16="http://schemas.microsoft.com/office/drawing/2014/main" id="{50B9E8FA-3143-41EF-9F8E-70BB025ED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7309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44678161-400B-4EBB-ADAB-4403CE79E801}"/>
              </a:ext>
            </a:extLst>
          </p:cNvPr>
          <p:cNvGrpSpPr/>
          <p:nvPr/>
        </p:nvGrpSpPr>
        <p:grpSpPr>
          <a:xfrm>
            <a:off x="5542096" y="2292604"/>
            <a:ext cx="684000" cy="558291"/>
            <a:chOff x="6614872" y="65354"/>
            <a:chExt cx="684000" cy="558291"/>
          </a:xfrm>
          <a:effectLst/>
        </p:grpSpPr>
        <p:sp>
          <p:nvSpPr>
            <p:cNvPr id="257" name="Oval 45">
              <a:extLst>
                <a:ext uri="{FF2B5EF4-FFF2-40B4-BE49-F238E27FC236}">
                  <a16:creationId xmlns:a16="http://schemas.microsoft.com/office/drawing/2014/main" id="{6E88DEB6-E512-4B21-B471-E0E9EF24D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872" y="263645"/>
              <a:ext cx="684000" cy="360000"/>
            </a:xfrm>
            <a:prstGeom prst="round2SameRect">
              <a:avLst>
                <a:gd name="adj1" fmla="val 0"/>
                <a:gd name="adj2" fmla="val 1283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</a:t>
              </a:r>
            </a:p>
          </p:txBody>
        </p:sp>
        <p:sp>
          <p:nvSpPr>
            <p:cNvPr id="258" name="양쪽 모서리가 둥근 사각형 87">
              <a:extLst>
                <a:ext uri="{FF2B5EF4-FFF2-40B4-BE49-F238E27FC236}">
                  <a16:creationId xmlns:a16="http://schemas.microsoft.com/office/drawing/2014/main" id="{B1E8A923-1FB3-41E3-8ED9-6E947599D465}"/>
                </a:ext>
              </a:extLst>
            </p:cNvPr>
            <p:cNvSpPr/>
            <p:nvPr/>
          </p:nvSpPr>
          <p:spPr>
            <a:xfrm>
              <a:off x="6614872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Contracted</a:t>
              </a:r>
              <a:endParaRPr lang="ko-KR" altLang="en-US" sz="1000" dirty="0"/>
            </a:p>
          </p:txBody>
        </p:sp>
      </p:grpSp>
      <p:sp>
        <p:nvSpPr>
          <p:cNvPr id="259" name="Oval 45">
            <a:extLst>
              <a:ext uri="{FF2B5EF4-FFF2-40B4-BE49-F238E27FC236}">
                <a16:creationId xmlns:a16="http://schemas.microsoft.com/office/drawing/2014/main" id="{B985923B-6185-4580-9D66-38DA26984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8883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115B03A4-7E72-4BF4-AAFF-E4CB8302B915}"/>
              </a:ext>
            </a:extLst>
          </p:cNvPr>
          <p:cNvGrpSpPr/>
          <p:nvPr/>
        </p:nvGrpSpPr>
        <p:grpSpPr>
          <a:xfrm>
            <a:off x="6423670" y="2292604"/>
            <a:ext cx="684000" cy="558291"/>
            <a:chOff x="7496446" y="65354"/>
            <a:chExt cx="684000" cy="558291"/>
          </a:xfrm>
          <a:effectLst/>
        </p:grpSpPr>
        <p:sp>
          <p:nvSpPr>
            <p:cNvPr id="261" name="Oval 45">
              <a:extLst>
                <a:ext uri="{FF2B5EF4-FFF2-40B4-BE49-F238E27FC236}">
                  <a16:creationId xmlns:a16="http://schemas.microsoft.com/office/drawing/2014/main" id="{7BB1955F-BFAF-4BA8-B8F0-BD01614A8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446" y="263645"/>
              <a:ext cx="684000" cy="360000"/>
            </a:xfrm>
            <a:prstGeom prst="round2SameRect">
              <a:avLst>
                <a:gd name="adj1" fmla="val 0"/>
                <a:gd name="adj2" fmla="val 1069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</a:p>
          </p:txBody>
        </p:sp>
        <p:sp>
          <p:nvSpPr>
            <p:cNvPr id="262" name="양쪽 모서리가 둥근 사각형 87">
              <a:extLst>
                <a:ext uri="{FF2B5EF4-FFF2-40B4-BE49-F238E27FC236}">
                  <a16:creationId xmlns:a16="http://schemas.microsoft.com/office/drawing/2014/main" id="{66532866-2ADA-4A91-AAB5-9429F637C730}"/>
                </a:ext>
              </a:extLst>
            </p:cNvPr>
            <p:cNvSpPr/>
            <p:nvPr/>
          </p:nvSpPr>
          <p:spPr>
            <a:xfrm>
              <a:off x="7496446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Delivered</a:t>
              </a:r>
              <a:endParaRPr lang="ko-KR" altLang="en-US" sz="1000" dirty="0"/>
            </a:p>
          </p:txBody>
        </p:sp>
      </p:grpSp>
      <p:sp>
        <p:nvSpPr>
          <p:cNvPr id="263" name="Oval 45">
            <a:extLst>
              <a:ext uri="{FF2B5EF4-FFF2-40B4-BE49-F238E27FC236}">
                <a16:creationId xmlns:a16="http://schemas.microsoft.com/office/drawing/2014/main" id="{F37C74C0-B287-45AE-B2DF-A7A76898E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457" y="240739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:a16="http://schemas.microsoft.com/office/drawing/2014/main" id="{E1F8A0FA-A3DD-465A-8E46-F2A0A7048A5B}"/>
              </a:ext>
            </a:extLst>
          </p:cNvPr>
          <p:cNvGrpSpPr/>
          <p:nvPr/>
        </p:nvGrpSpPr>
        <p:grpSpPr>
          <a:xfrm>
            <a:off x="7305240" y="2292604"/>
            <a:ext cx="684000" cy="558291"/>
            <a:chOff x="8378016" y="65354"/>
            <a:chExt cx="684000" cy="558291"/>
          </a:xfrm>
          <a:effectLst/>
        </p:grpSpPr>
        <p:sp>
          <p:nvSpPr>
            <p:cNvPr id="265" name="Oval 45">
              <a:extLst>
                <a:ext uri="{FF2B5EF4-FFF2-40B4-BE49-F238E27FC236}">
                  <a16:creationId xmlns:a16="http://schemas.microsoft.com/office/drawing/2014/main" id="{E41CBA54-BDC9-40D3-AFF9-ECB49AF67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016" y="263645"/>
              <a:ext cx="684000" cy="360000"/>
            </a:xfrm>
            <a:prstGeom prst="round2SameRect">
              <a:avLst>
                <a:gd name="adj1" fmla="val 0"/>
                <a:gd name="adj2" fmla="val 1283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사후</a:t>
              </a:r>
            </a:p>
          </p:txBody>
        </p:sp>
        <p:sp>
          <p:nvSpPr>
            <p:cNvPr id="266" name="양쪽 모서리가 둥근 사각형 87">
              <a:extLst>
                <a:ext uri="{FF2B5EF4-FFF2-40B4-BE49-F238E27FC236}">
                  <a16:creationId xmlns:a16="http://schemas.microsoft.com/office/drawing/2014/main" id="{1270473A-8B78-4B44-A7AF-DCE7E1E7AB69}"/>
                </a:ext>
              </a:extLst>
            </p:cNvPr>
            <p:cNvSpPr/>
            <p:nvPr/>
          </p:nvSpPr>
          <p:spPr>
            <a:xfrm>
              <a:off x="8378016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After</a:t>
              </a:r>
              <a:r>
                <a:rPr lang="en-US" altLang="ko-KR" sz="900" spc="-150" dirty="0"/>
                <a:t> </a:t>
              </a:r>
              <a:r>
                <a:rPr lang="en-US" altLang="ko-KR" sz="900" dirty="0"/>
                <a:t>Service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3669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animBg="1"/>
      <p:bldP spid="243" grpId="0" animBg="1"/>
      <p:bldP spid="247" grpId="0" animBg="1"/>
      <p:bldP spid="251" grpId="0" animBg="1"/>
      <p:bldP spid="255" grpId="0" animBg="1"/>
      <p:bldP spid="259" grpId="0" animBg="1"/>
      <p:bldP spid="26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Box 195">
            <a:extLst>
              <a:ext uri="{FF2B5EF4-FFF2-40B4-BE49-F238E27FC236}">
                <a16:creationId xmlns:a16="http://schemas.microsoft.com/office/drawing/2014/main" id="{1BA3CE06-656C-46AD-8597-750CF154C047}"/>
              </a:ext>
            </a:extLst>
          </p:cNvPr>
          <p:cNvSpPr txBox="1"/>
          <p:nvPr/>
        </p:nvSpPr>
        <p:spPr>
          <a:xfrm>
            <a:off x="7602890" y="594985"/>
            <a:ext cx="1106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/>
                </a:solidFill>
                <a:latin typeface="+mn-ea"/>
              </a:rPr>
              <a:t>개발</a:t>
            </a:r>
            <a:r>
              <a:rPr lang="en-US" altLang="ko-KR" sz="800" b="1" dirty="0">
                <a:solidFill>
                  <a:schemeClr val="accent2"/>
                </a:solidFill>
                <a:latin typeface="+mn-ea"/>
              </a:rPr>
              <a:t>·</a:t>
            </a:r>
            <a:r>
              <a:rPr lang="ko-KR" altLang="en-US" sz="800" b="1" dirty="0">
                <a:solidFill>
                  <a:schemeClr val="accent2"/>
                </a:solidFill>
                <a:latin typeface="+mn-ea"/>
              </a:rPr>
              <a:t>운영 통합 관리</a:t>
            </a:r>
            <a:endParaRPr lang="en-US" altLang="ko-KR" sz="8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+mn-ea"/>
              </a:rPr>
              <a:t>(DevOps)</a:t>
            </a:r>
            <a:endParaRPr lang="ko-KR" altLang="en-US" sz="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B572EC3-25CD-4870-8CDF-E53C3E517B4F}"/>
              </a:ext>
            </a:extLst>
          </p:cNvPr>
          <p:cNvSpPr txBox="1"/>
          <p:nvPr/>
        </p:nvSpPr>
        <p:spPr>
          <a:xfrm>
            <a:off x="6143835" y="594985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/>
                </a:solidFill>
                <a:latin typeface="+mn-ea"/>
              </a:rPr>
              <a:t>지속적인 배포</a:t>
            </a:r>
            <a:endParaRPr lang="en-US" altLang="ko-KR" sz="8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+mn-ea"/>
              </a:rPr>
              <a:t>(Continuous Delivery)</a:t>
            </a:r>
            <a:endParaRPr lang="ko-KR" altLang="en-US" sz="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B3D12E4-DB0B-482F-927D-4FEEA9746A4E}"/>
              </a:ext>
            </a:extLst>
          </p:cNvPr>
          <p:cNvSpPr txBox="1"/>
          <p:nvPr/>
        </p:nvSpPr>
        <p:spPr>
          <a:xfrm>
            <a:off x="4627021" y="59498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/>
                </a:solidFill>
                <a:latin typeface="+mn-ea"/>
              </a:rPr>
              <a:t>지속적인 통합</a:t>
            </a:r>
            <a:endParaRPr lang="en-US" altLang="ko-KR" sz="8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+mn-ea"/>
              </a:rPr>
              <a:t>(Continuous Integration)</a:t>
            </a:r>
            <a:endParaRPr lang="ko-KR" altLang="en-US" sz="8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2A003F57-BF02-43B1-B1E0-E458CCA2E499}"/>
              </a:ext>
            </a:extLst>
          </p:cNvPr>
          <p:cNvGrpSpPr/>
          <p:nvPr/>
        </p:nvGrpSpPr>
        <p:grpSpPr>
          <a:xfrm>
            <a:off x="2354921" y="3699858"/>
            <a:ext cx="429550" cy="365760"/>
            <a:chOff x="6273947" y="3719683"/>
            <a:chExt cx="814190" cy="693280"/>
          </a:xfrm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6D302C4E-12B2-48C2-9F1C-2E24D55879C4}"/>
                </a:ext>
              </a:extLst>
            </p:cNvPr>
            <p:cNvSpPr/>
            <p:nvPr/>
          </p:nvSpPr>
          <p:spPr>
            <a:xfrm>
              <a:off x="6491687" y="3719683"/>
              <a:ext cx="596450" cy="577998"/>
            </a:xfrm>
            <a:prstGeom prst="ellips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098F254-C7BC-4041-AB54-15B1B4463664}"/>
                </a:ext>
              </a:extLst>
            </p:cNvPr>
            <p:cNvSpPr/>
            <p:nvPr/>
          </p:nvSpPr>
          <p:spPr>
            <a:xfrm>
              <a:off x="6273947" y="3980530"/>
              <a:ext cx="567080" cy="43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229A48FD-0D09-4FC8-9794-80B51D217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6256" y="4290013"/>
              <a:ext cx="92647" cy="153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756DF5C-132D-4477-9204-7FD1EAC70563}"/>
              </a:ext>
            </a:extLst>
          </p:cNvPr>
          <p:cNvGrpSpPr/>
          <p:nvPr/>
        </p:nvGrpSpPr>
        <p:grpSpPr>
          <a:xfrm>
            <a:off x="3850946" y="3735388"/>
            <a:ext cx="625830" cy="532892"/>
            <a:chOff x="6273947" y="3719683"/>
            <a:chExt cx="814190" cy="693280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EFB44F04-3EEF-4CB5-A0B5-CD7D92FDA819}"/>
                </a:ext>
              </a:extLst>
            </p:cNvPr>
            <p:cNvSpPr/>
            <p:nvPr/>
          </p:nvSpPr>
          <p:spPr>
            <a:xfrm>
              <a:off x="6491687" y="3719683"/>
              <a:ext cx="596450" cy="577998"/>
            </a:xfrm>
            <a:prstGeom prst="ellips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BFB8DED8-023F-455D-B797-82FA69067070}"/>
                </a:ext>
              </a:extLst>
            </p:cNvPr>
            <p:cNvSpPr/>
            <p:nvPr/>
          </p:nvSpPr>
          <p:spPr>
            <a:xfrm>
              <a:off x="6273947" y="3980530"/>
              <a:ext cx="567080" cy="432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0CCA030-8375-42F0-ABAA-A2C5C66E89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6256" y="4290013"/>
              <a:ext cx="92647" cy="1533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3E74969-A7FF-42C8-B7B6-04D5C9DB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아주 흔한 </a:t>
            </a:r>
            <a:r>
              <a:rPr lang="en-US" altLang="ko-KR" dirty="0"/>
              <a:t>ITSM</a:t>
            </a:r>
            <a:r>
              <a:rPr lang="en-US" altLang="ko-KR" b="0" dirty="0"/>
              <a:t> (IT Service Management)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4A56FD-C417-45AB-9E56-7C477FB8B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30</a:t>
            </a:fld>
            <a:endParaRPr lang="ko-KR" altLang="en-US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BB12713-A7EB-4767-9B0A-9E8357443BE0}"/>
              </a:ext>
            </a:extLst>
          </p:cNvPr>
          <p:cNvCxnSpPr>
            <a:cxnSpLocks/>
          </p:cNvCxnSpPr>
          <p:nvPr/>
        </p:nvCxnSpPr>
        <p:spPr>
          <a:xfrm>
            <a:off x="265241" y="652135"/>
            <a:ext cx="0" cy="4076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A8C2458-D4B2-4963-97DA-225EF2E3BB8F}"/>
              </a:ext>
            </a:extLst>
          </p:cNvPr>
          <p:cNvGrpSpPr/>
          <p:nvPr/>
        </p:nvGrpSpPr>
        <p:grpSpPr>
          <a:xfrm>
            <a:off x="1703611" y="933539"/>
            <a:ext cx="1438369" cy="3724186"/>
            <a:chOff x="1703611" y="857250"/>
            <a:chExt cx="1438369" cy="3870960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24B13BB-AE5F-4962-B4C9-493EF92B19ED}"/>
                </a:ext>
              </a:extLst>
            </p:cNvPr>
            <p:cNvCxnSpPr>
              <a:cxnSpLocks/>
            </p:cNvCxnSpPr>
            <p:nvPr/>
          </p:nvCxnSpPr>
          <p:spPr>
            <a:xfrm>
              <a:off x="1703611" y="857250"/>
              <a:ext cx="0" cy="38709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573C7BC7-9724-42A6-AA1F-59D884354D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1980" y="857250"/>
              <a:ext cx="0" cy="38709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4FD1B8-ED93-4243-9069-8F4F8212BD21}"/>
              </a:ext>
            </a:extLst>
          </p:cNvPr>
          <p:cNvGrpSpPr/>
          <p:nvPr/>
        </p:nvGrpSpPr>
        <p:grpSpPr>
          <a:xfrm>
            <a:off x="4580350" y="652136"/>
            <a:ext cx="2876739" cy="3999864"/>
            <a:chOff x="4580350" y="857250"/>
            <a:chExt cx="2876739" cy="3870960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2E0109F1-371C-4BD4-B1F9-9413B374F5D3}"/>
                </a:ext>
              </a:extLst>
            </p:cNvPr>
            <p:cNvCxnSpPr>
              <a:cxnSpLocks/>
            </p:cNvCxnSpPr>
            <p:nvPr/>
          </p:nvCxnSpPr>
          <p:spPr>
            <a:xfrm>
              <a:off x="4580350" y="857250"/>
              <a:ext cx="0" cy="38709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94EFA05-FA00-4645-9708-1DEA6A36E0C1}"/>
                </a:ext>
              </a:extLst>
            </p:cNvPr>
            <p:cNvCxnSpPr>
              <a:cxnSpLocks/>
            </p:cNvCxnSpPr>
            <p:nvPr/>
          </p:nvCxnSpPr>
          <p:spPr>
            <a:xfrm>
              <a:off x="6018720" y="857250"/>
              <a:ext cx="0" cy="38709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E97EFFF0-907C-4409-94EC-B9F7D57DB1B5}"/>
                </a:ext>
              </a:extLst>
            </p:cNvPr>
            <p:cNvCxnSpPr>
              <a:cxnSpLocks/>
            </p:cNvCxnSpPr>
            <p:nvPr/>
          </p:nvCxnSpPr>
          <p:spPr>
            <a:xfrm>
              <a:off x="7457089" y="857250"/>
              <a:ext cx="0" cy="387096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D95E515-4100-4FB3-94F8-C9D6E416DE6B}"/>
              </a:ext>
            </a:extLst>
          </p:cNvPr>
          <p:cNvCxnSpPr>
            <a:cxnSpLocks/>
          </p:cNvCxnSpPr>
          <p:nvPr/>
        </p:nvCxnSpPr>
        <p:spPr>
          <a:xfrm>
            <a:off x="8895458" y="652135"/>
            <a:ext cx="0" cy="40760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화살표: 갈매기형 수장 46">
            <a:extLst>
              <a:ext uri="{FF2B5EF4-FFF2-40B4-BE49-F238E27FC236}">
                <a16:creationId xmlns:a16="http://schemas.microsoft.com/office/drawing/2014/main" id="{9599109A-6C06-4311-83E4-CF213B3F34F4}"/>
              </a:ext>
            </a:extLst>
          </p:cNvPr>
          <p:cNvSpPr/>
          <p:nvPr/>
        </p:nvSpPr>
        <p:spPr>
          <a:xfrm>
            <a:off x="302130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계획</a:t>
            </a:r>
            <a:r>
              <a:rPr lang="en-US" altLang="ko-KR" sz="900" b="1" spc="-150" dirty="0">
                <a:solidFill>
                  <a:schemeClr val="bg1"/>
                </a:solidFill>
              </a:rPr>
              <a:t>·</a:t>
            </a:r>
            <a:r>
              <a:rPr lang="ko-KR" altLang="en-US" sz="900" b="1" spc="-150" dirty="0">
                <a:solidFill>
                  <a:schemeClr val="bg1"/>
                </a:solidFill>
              </a:rPr>
              <a:t>요구관리</a:t>
            </a:r>
          </a:p>
        </p:txBody>
      </p:sp>
      <p:sp>
        <p:nvSpPr>
          <p:cNvPr id="48" name="화살표: 갈매기형 수장 47">
            <a:extLst>
              <a:ext uri="{FF2B5EF4-FFF2-40B4-BE49-F238E27FC236}">
                <a16:creationId xmlns:a16="http://schemas.microsoft.com/office/drawing/2014/main" id="{7329AF50-23A6-4FBF-B37E-7C288B9941C3}"/>
              </a:ext>
            </a:extLst>
          </p:cNvPr>
          <p:cNvSpPr/>
          <p:nvPr/>
        </p:nvSpPr>
        <p:spPr>
          <a:xfrm>
            <a:off x="1740272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49" name="화살표: 갈매기형 수장 48">
            <a:extLst>
              <a:ext uri="{FF2B5EF4-FFF2-40B4-BE49-F238E27FC236}">
                <a16:creationId xmlns:a16="http://schemas.microsoft.com/office/drawing/2014/main" id="{9674EC7B-5A7F-4C70-9003-25831FD4FF19}"/>
              </a:ext>
            </a:extLst>
          </p:cNvPr>
          <p:cNvSpPr/>
          <p:nvPr/>
        </p:nvSpPr>
        <p:spPr>
          <a:xfrm>
            <a:off x="3178414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빌드</a:t>
            </a:r>
            <a:r>
              <a:rPr lang="en-US" altLang="ko-KR" sz="900" b="1" spc="-150" dirty="0">
                <a:solidFill>
                  <a:schemeClr val="bg1"/>
                </a:solidFill>
              </a:rPr>
              <a:t>/</a:t>
            </a:r>
            <a:r>
              <a:rPr lang="ko-KR" altLang="en-US" sz="900" b="1" spc="-150" dirty="0">
                <a:solidFill>
                  <a:schemeClr val="bg1"/>
                </a:solidFill>
              </a:rPr>
              <a:t>정적 검증</a:t>
            </a:r>
          </a:p>
        </p:txBody>
      </p:sp>
      <p:sp>
        <p:nvSpPr>
          <p:cNvPr id="50" name="화살표: 갈매기형 수장 49">
            <a:extLst>
              <a:ext uri="{FF2B5EF4-FFF2-40B4-BE49-F238E27FC236}">
                <a16:creationId xmlns:a16="http://schemas.microsoft.com/office/drawing/2014/main" id="{72BD8183-9378-4261-8AB3-EB099BB18E5B}"/>
              </a:ext>
            </a:extLst>
          </p:cNvPr>
          <p:cNvSpPr/>
          <p:nvPr/>
        </p:nvSpPr>
        <p:spPr>
          <a:xfrm>
            <a:off x="4616556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단위 테스트</a:t>
            </a:r>
          </a:p>
        </p:txBody>
      </p:sp>
      <p:sp>
        <p:nvSpPr>
          <p:cNvPr id="51" name="화살표: 갈매기형 수장 50">
            <a:extLst>
              <a:ext uri="{FF2B5EF4-FFF2-40B4-BE49-F238E27FC236}">
                <a16:creationId xmlns:a16="http://schemas.microsoft.com/office/drawing/2014/main" id="{51043872-D144-403A-B90D-19B8531FAB1D}"/>
              </a:ext>
            </a:extLst>
          </p:cNvPr>
          <p:cNvSpPr/>
          <p:nvPr/>
        </p:nvSpPr>
        <p:spPr>
          <a:xfrm>
            <a:off x="6054698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개발</a:t>
            </a:r>
            <a:r>
              <a:rPr lang="en-US" altLang="ko-KR" sz="900" b="1" spc="-150" dirty="0">
                <a:solidFill>
                  <a:schemeClr val="bg1"/>
                </a:solidFill>
              </a:rPr>
              <a:t>/</a:t>
            </a:r>
            <a:r>
              <a:rPr lang="ko-KR" altLang="en-US" sz="900" b="1" spc="-150" dirty="0">
                <a:solidFill>
                  <a:schemeClr val="bg1"/>
                </a:solidFill>
              </a:rPr>
              <a:t>운영 테스트</a:t>
            </a:r>
          </a:p>
        </p:txBody>
      </p:sp>
      <p:sp>
        <p:nvSpPr>
          <p:cNvPr id="52" name="화살표: 갈매기형 수장 51">
            <a:extLst>
              <a:ext uri="{FF2B5EF4-FFF2-40B4-BE49-F238E27FC236}">
                <a16:creationId xmlns:a16="http://schemas.microsoft.com/office/drawing/2014/main" id="{8C315D95-90B7-4CBA-9E07-86903FF51E4F}"/>
              </a:ext>
            </a:extLst>
          </p:cNvPr>
          <p:cNvSpPr/>
          <p:nvPr/>
        </p:nvSpPr>
        <p:spPr>
          <a:xfrm>
            <a:off x="7492842" y="975360"/>
            <a:ext cx="1366864" cy="220980"/>
          </a:xfrm>
          <a:prstGeom prst="chevr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spc="-150" dirty="0">
                <a:solidFill>
                  <a:schemeClr val="bg1"/>
                </a:solidFill>
              </a:rPr>
              <a:t>검수</a:t>
            </a:r>
            <a:r>
              <a:rPr lang="en-US" altLang="ko-KR" sz="900" b="1" spc="-150" dirty="0">
                <a:solidFill>
                  <a:schemeClr val="bg1"/>
                </a:solidFill>
              </a:rPr>
              <a:t>/</a:t>
            </a:r>
            <a:r>
              <a:rPr lang="ko-KR" altLang="en-US" sz="900" b="1" spc="-150" dirty="0">
                <a:solidFill>
                  <a:schemeClr val="bg1"/>
                </a:solidFill>
              </a:rPr>
              <a:t>운영</a:t>
            </a:r>
          </a:p>
        </p:txBody>
      </p:sp>
      <p:pic>
        <p:nvPicPr>
          <p:cNvPr id="57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E17C0AE1-2CF3-41E1-844F-0BEC3D5D5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674180" y="1938742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44B9A123-0159-4B2E-B3D4-D9526A487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2186603" y="1938742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51F11286-AF0A-45AA-81EF-35F3289CF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3640755" y="1938742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D2ABC9AD-0D55-4310-A43D-5FD117B10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5026769" y="1938742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DD03C1F7-4201-4606-8A3F-96A789B26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3640755" y="3993471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http://www.datanet.co.kr/news/photo/201904/132585_58444_1158.jpg">
            <a:extLst>
              <a:ext uri="{FF2B5EF4-FFF2-40B4-BE49-F238E27FC236}">
                <a16:creationId xmlns:a16="http://schemas.microsoft.com/office/drawing/2014/main" id="{5C83A025-2EC4-4964-89B7-A208E2730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45000" r="87874" b="45404"/>
          <a:stretch/>
        </p:blipFill>
        <p:spPr bwMode="auto">
          <a:xfrm>
            <a:off x="7937440" y="1938742"/>
            <a:ext cx="546438" cy="39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1DDC9808-578D-42B1-9847-2801B50DB279}"/>
              </a:ext>
            </a:extLst>
          </p:cNvPr>
          <p:cNvSpPr txBox="1"/>
          <p:nvPr/>
        </p:nvSpPr>
        <p:spPr>
          <a:xfrm>
            <a:off x="444697" y="237167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ITSM</a:t>
            </a:r>
          </a:p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서비스관리시스템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68722F-F4F1-4419-A963-736A05C8334B}"/>
              </a:ext>
            </a:extLst>
          </p:cNvPr>
          <p:cNvSpPr txBox="1"/>
          <p:nvPr/>
        </p:nvSpPr>
        <p:spPr>
          <a:xfrm>
            <a:off x="1972298" y="237167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SVN</a:t>
            </a:r>
          </a:p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형상관리시스템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FCCFC6-251C-41E5-A86A-A5ADFB8B9EF9}"/>
              </a:ext>
            </a:extLst>
          </p:cNvPr>
          <p:cNvSpPr txBox="1"/>
          <p:nvPr/>
        </p:nvSpPr>
        <p:spPr>
          <a:xfrm>
            <a:off x="3221852" y="2371671"/>
            <a:ext cx="13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Jenkins</a:t>
            </a:r>
          </a:p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지속적 통합 시스템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빌드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테스트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/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배포 자동화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EC6710D-0D19-4E3C-AC3D-CBA2EEB8D102}"/>
              </a:ext>
            </a:extLst>
          </p:cNvPr>
          <p:cNvSpPr txBox="1"/>
          <p:nvPr/>
        </p:nvSpPr>
        <p:spPr>
          <a:xfrm>
            <a:off x="4711299" y="2371671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latin typeface="+mn-ea"/>
              </a:rPr>
              <a:t>개발</a:t>
            </a:r>
            <a:r>
              <a:rPr lang="en-US" altLang="ko-KR" sz="1000" b="1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1000" b="1" dirty="0">
                <a:solidFill>
                  <a:srgbClr val="C00000"/>
                </a:solidFill>
                <a:latin typeface="+mn-ea"/>
              </a:rPr>
              <a:t>테스트 서버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513E83-C384-428A-BCB1-E74707B6226F}"/>
              </a:ext>
            </a:extLst>
          </p:cNvPr>
          <p:cNvSpPr txBox="1"/>
          <p:nvPr/>
        </p:nvSpPr>
        <p:spPr>
          <a:xfrm>
            <a:off x="7839403" y="2371671"/>
            <a:ext cx="742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  <a:latin typeface="+mn-ea"/>
              </a:rPr>
              <a:t>운영 서버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FD4A24-C33D-4AF8-9D4A-194ECE7B8367}"/>
              </a:ext>
            </a:extLst>
          </p:cNvPr>
          <p:cNvSpPr txBox="1"/>
          <p:nvPr/>
        </p:nvSpPr>
        <p:spPr>
          <a:xfrm>
            <a:off x="3486349" y="438535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SonarQube</a:t>
            </a:r>
          </a:p>
          <a:p>
            <a:pPr algn="ctr"/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품질 모니터링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B45838-4A96-4CE8-9C48-667E1D2A7E15}"/>
              </a:ext>
            </a:extLst>
          </p:cNvPr>
          <p:cNvSpPr txBox="1"/>
          <p:nvPr/>
        </p:nvSpPr>
        <p:spPr>
          <a:xfrm>
            <a:off x="544682" y="4378956"/>
            <a:ext cx="7713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현업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</a:t>
            </a:r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사용자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11A3F4A-384C-4958-AFF9-D2D7C0931372}"/>
              </a:ext>
            </a:extLst>
          </p:cNvPr>
          <p:cNvSpPr txBox="1"/>
          <p:nvPr/>
        </p:nvSpPr>
        <p:spPr>
          <a:xfrm>
            <a:off x="2170120" y="4205853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개발자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DFE30C-A639-45B2-85F8-AB9A8086B222}"/>
              </a:ext>
            </a:extLst>
          </p:cNvPr>
          <p:cNvSpPr txBox="1"/>
          <p:nvPr/>
        </p:nvSpPr>
        <p:spPr>
          <a:xfrm>
            <a:off x="5136061" y="367976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PL</a:t>
            </a:r>
            <a:endParaRPr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7A000CB8-1EE7-46F5-8F3D-D154FC306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68" t="45777" r="79879" b="47704"/>
          <a:stretch/>
        </p:blipFill>
        <p:spPr>
          <a:xfrm>
            <a:off x="772917" y="4072401"/>
            <a:ext cx="327660" cy="33528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E774C1B3-4AF8-4998-9265-EF977B22C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49" t="57432" r="45455" b="35456"/>
          <a:stretch/>
        </p:blipFill>
        <p:spPr>
          <a:xfrm>
            <a:off x="2280993" y="3840093"/>
            <a:ext cx="350520" cy="36576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7757911-CDA8-49A8-836C-BDC0FCA6B62A}"/>
              </a:ext>
            </a:extLst>
          </p:cNvPr>
          <p:cNvSpPr txBox="1"/>
          <p:nvPr/>
        </p:nvSpPr>
        <p:spPr>
          <a:xfrm>
            <a:off x="6491686" y="2685954"/>
            <a:ext cx="492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테스터</a:t>
            </a: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8868AC4E-A709-4FD2-A73F-0F7724D753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19259" r="79081" b="74222"/>
          <a:stretch/>
        </p:blipFill>
        <p:spPr>
          <a:xfrm>
            <a:off x="6590663" y="2401271"/>
            <a:ext cx="327660" cy="33528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F6BF38E2-7769-4D87-8001-B729FFB5C1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749" t="57432" r="45455" b="35456"/>
          <a:stretch/>
        </p:blipFill>
        <p:spPr>
          <a:xfrm>
            <a:off x="5124728" y="3375257"/>
            <a:ext cx="350520" cy="365760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id="{5B4D6E79-B67D-476B-AC1B-675DF07DBFD1}"/>
              </a:ext>
            </a:extLst>
          </p:cNvPr>
          <p:cNvSpPr/>
          <p:nvPr/>
        </p:nvSpPr>
        <p:spPr>
          <a:xfrm>
            <a:off x="553442" y="3291128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</a:t>
            </a:r>
            <a:endParaRPr lang="ko-KR" altLang="en-US" sz="1100" b="1" spc="-150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E31BC00-1698-45C5-9D24-863F9BFD0C17}"/>
              </a:ext>
            </a:extLst>
          </p:cNvPr>
          <p:cNvSpPr/>
          <p:nvPr/>
        </p:nvSpPr>
        <p:spPr>
          <a:xfrm>
            <a:off x="1508595" y="3663789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2</a:t>
            </a:r>
            <a:endParaRPr lang="ko-KR" altLang="en-US" sz="1100" b="1" spc="-150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F6D15F0B-650E-4D19-92BA-34746F78B389}"/>
              </a:ext>
            </a:extLst>
          </p:cNvPr>
          <p:cNvSpPr/>
          <p:nvPr/>
        </p:nvSpPr>
        <p:spPr>
          <a:xfrm>
            <a:off x="2722473" y="3218902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3</a:t>
            </a:r>
            <a:endParaRPr lang="ko-KR" altLang="en-US" sz="1100" b="1" spc="-150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E8A87922-FEB4-49AA-A693-CBA5A48096CB}"/>
              </a:ext>
            </a:extLst>
          </p:cNvPr>
          <p:cNvSpPr/>
          <p:nvPr/>
        </p:nvSpPr>
        <p:spPr>
          <a:xfrm>
            <a:off x="2124734" y="3171235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4</a:t>
            </a:r>
            <a:endParaRPr lang="ko-KR" altLang="en-US" sz="1100" b="1" spc="-150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475B673-E613-4F9C-8DD7-2136B4A4F046}"/>
              </a:ext>
            </a:extLst>
          </p:cNvPr>
          <p:cNvSpPr/>
          <p:nvPr/>
        </p:nvSpPr>
        <p:spPr>
          <a:xfrm>
            <a:off x="3277042" y="1586943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5</a:t>
            </a:r>
            <a:endParaRPr lang="ko-KR" altLang="en-US" sz="1100" b="1" spc="-150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F7F56376-DDE4-4E6E-B4FA-DDE0927EACBF}"/>
              </a:ext>
            </a:extLst>
          </p:cNvPr>
          <p:cNvSpPr/>
          <p:nvPr/>
        </p:nvSpPr>
        <p:spPr>
          <a:xfrm>
            <a:off x="4201225" y="3018691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6</a:t>
            </a:r>
            <a:endParaRPr lang="ko-KR" altLang="en-US" sz="1100" b="1" spc="-150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7F213615-CCAD-4F1E-9AF6-D3DACEFB839A}"/>
              </a:ext>
            </a:extLst>
          </p:cNvPr>
          <p:cNvSpPr/>
          <p:nvPr/>
        </p:nvSpPr>
        <p:spPr>
          <a:xfrm>
            <a:off x="4638722" y="3697438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7</a:t>
            </a:r>
            <a:endParaRPr lang="ko-KR" altLang="en-US" sz="1100" b="1" spc="-150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C0007F4-6F81-47BD-9732-9EAAC2D35CC9}"/>
              </a:ext>
            </a:extLst>
          </p:cNvPr>
          <p:cNvSpPr/>
          <p:nvPr/>
        </p:nvSpPr>
        <p:spPr>
          <a:xfrm>
            <a:off x="3400284" y="3030437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8</a:t>
            </a:r>
            <a:endParaRPr lang="ko-KR" altLang="en-US" sz="1100" b="1" spc="-150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355020C-B3E2-44DD-BA5A-7D80901A9188}"/>
              </a:ext>
            </a:extLst>
          </p:cNvPr>
          <p:cNvSpPr/>
          <p:nvPr/>
        </p:nvSpPr>
        <p:spPr>
          <a:xfrm>
            <a:off x="4611635" y="1769284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9</a:t>
            </a:r>
            <a:endParaRPr lang="ko-KR" altLang="en-US" sz="1100" b="1" spc="-150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99F356B6-9E73-4046-B268-84D48803A4A9}"/>
              </a:ext>
            </a:extLst>
          </p:cNvPr>
          <p:cNvSpPr/>
          <p:nvPr/>
        </p:nvSpPr>
        <p:spPr>
          <a:xfrm>
            <a:off x="5483207" y="2745944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10</a:t>
            </a:r>
            <a:endParaRPr lang="ko-KR" altLang="en-US" sz="1100" b="1" spc="-150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CDF4A7C-728B-4245-94F1-E4DEFC6DA063}"/>
              </a:ext>
            </a:extLst>
          </p:cNvPr>
          <p:cNvSpPr/>
          <p:nvPr/>
        </p:nvSpPr>
        <p:spPr>
          <a:xfrm>
            <a:off x="5478686" y="4150041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11</a:t>
            </a:r>
            <a:endParaRPr lang="ko-KR" altLang="en-US" sz="1100" b="1" spc="-150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20292698-E54F-4121-81B1-D39389C0AC16}"/>
              </a:ext>
            </a:extLst>
          </p:cNvPr>
          <p:cNvSpPr/>
          <p:nvPr/>
        </p:nvSpPr>
        <p:spPr>
          <a:xfrm>
            <a:off x="6210770" y="2068382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12</a:t>
            </a:r>
            <a:endParaRPr lang="ko-KR" altLang="en-US" sz="1100" b="1" spc="-150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CACCE4CE-6931-480A-BF06-A27D4108C165}"/>
              </a:ext>
            </a:extLst>
          </p:cNvPr>
          <p:cNvSpPr/>
          <p:nvPr/>
        </p:nvSpPr>
        <p:spPr>
          <a:xfrm>
            <a:off x="6908419" y="1942212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13</a:t>
            </a:r>
            <a:endParaRPr lang="ko-KR" altLang="en-US" sz="1100" b="1" spc="-150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69D26309-1ECD-4C92-8D77-5D60B61CA627}"/>
              </a:ext>
            </a:extLst>
          </p:cNvPr>
          <p:cNvSpPr/>
          <p:nvPr/>
        </p:nvSpPr>
        <p:spPr>
          <a:xfrm>
            <a:off x="7951026" y="1348326"/>
            <a:ext cx="180000" cy="180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/>
          <a:lstStyle/>
          <a:p>
            <a:pPr algn="ctr"/>
            <a:r>
              <a:rPr lang="en-US" altLang="ko-KR" sz="1100" b="1" spc="-150" dirty="0"/>
              <a:t>14</a:t>
            </a:r>
            <a:endParaRPr lang="ko-KR" altLang="en-US" sz="1100" b="1" spc="-150" dirty="0"/>
          </a:p>
        </p:txBody>
      </p: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49DFD29-85BE-4F75-88F9-4C1346541E1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1705" y="2953382"/>
            <a:ext cx="1224000" cy="1008000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0D0FC565-AB81-4C3A-ABCB-AD33D1380A0F}"/>
              </a:ext>
            </a:extLst>
          </p:cNvPr>
          <p:cNvCxnSpPr>
            <a:cxnSpLocks/>
          </p:cNvCxnSpPr>
          <p:nvPr/>
        </p:nvCxnSpPr>
        <p:spPr>
          <a:xfrm flipV="1">
            <a:off x="947398" y="2820543"/>
            <a:ext cx="0" cy="125185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4807B7F-32D5-41BE-870B-3B0440B3079C}"/>
              </a:ext>
            </a:extLst>
          </p:cNvPr>
          <p:cNvCxnSpPr/>
          <p:nvPr/>
        </p:nvCxnSpPr>
        <p:spPr>
          <a:xfrm flipV="1">
            <a:off x="2416342" y="2820543"/>
            <a:ext cx="0" cy="9720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7FD61C3D-7993-4F67-B3C3-E45B5CEBAB88}"/>
              </a:ext>
            </a:extLst>
          </p:cNvPr>
          <p:cNvCxnSpPr>
            <a:cxnSpLocks/>
          </p:cNvCxnSpPr>
          <p:nvPr/>
        </p:nvCxnSpPr>
        <p:spPr>
          <a:xfrm>
            <a:off x="3988055" y="2883335"/>
            <a:ext cx="0" cy="10440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332FB50C-6EE2-47A7-B2EA-C54B000A6F1B}"/>
              </a:ext>
            </a:extLst>
          </p:cNvPr>
          <p:cNvCxnSpPr>
            <a:cxnSpLocks/>
          </p:cNvCxnSpPr>
          <p:nvPr/>
        </p:nvCxnSpPr>
        <p:spPr>
          <a:xfrm flipV="1">
            <a:off x="3771613" y="2883335"/>
            <a:ext cx="0" cy="10440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E19C0E0-AA29-4AB2-B646-61548B75449F}"/>
              </a:ext>
            </a:extLst>
          </p:cNvPr>
          <p:cNvCxnSpPr/>
          <p:nvPr/>
        </p:nvCxnSpPr>
        <p:spPr>
          <a:xfrm flipV="1">
            <a:off x="5286102" y="2606058"/>
            <a:ext cx="0" cy="7570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80661955-A5A0-4B9D-A069-80C703CB71E5}"/>
              </a:ext>
            </a:extLst>
          </p:cNvPr>
          <p:cNvCxnSpPr>
            <a:cxnSpLocks/>
          </p:cNvCxnSpPr>
          <p:nvPr/>
        </p:nvCxnSpPr>
        <p:spPr>
          <a:xfrm rot="5400000" flipV="1">
            <a:off x="3191046" y="1747240"/>
            <a:ext cx="0" cy="7570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E61EE01E-BEAD-4497-A2A7-5894266A2F6D}"/>
              </a:ext>
            </a:extLst>
          </p:cNvPr>
          <p:cNvCxnSpPr>
            <a:cxnSpLocks/>
          </p:cNvCxnSpPr>
          <p:nvPr/>
        </p:nvCxnSpPr>
        <p:spPr>
          <a:xfrm rot="5400000" flipV="1">
            <a:off x="4616556" y="1747240"/>
            <a:ext cx="0" cy="75707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627959BC-42BA-43A6-85D0-7AFBD2F29904}"/>
              </a:ext>
            </a:extLst>
          </p:cNvPr>
          <p:cNvCxnSpPr>
            <a:cxnSpLocks/>
            <a:stCxn id="82" idx="1"/>
            <a:endCxn id="60" idx="3"/>
          </p:cNvCxnSpPr>
          <p:nvPr/>
        </p:nvCxnSpPr>
        <p:spPr>
          <a:xfrm rot="10800000">
            <a:off x="5573207" y="2136479"/>
            <a:ext cx="1017456" cy="432432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F6F7FE24-EE17-4392-99E7-1CE844854CFA}"/>
              </a:ext>
            </a:extLst>
          </p:cNvPr>
          <p:cNvCxnSpPr>
            <a:cxnSpLocks/>
            <a:stCxn id="59" idx="0"/>
            <a:endCxn id="62" idx="0"/>
          </p:cNvCxnSpPr>
          <p:nvPr/>
        </p:nvCxnSpPr>
        <p:spPr>
          <a:xfrm rot="5400000" flipH="1" flipV="1">
            <a:off x="6062316" y="-209600"/>
            <a:ext cx="12700" cy="4296685"/>
          </a:xfrm>
          <a:prstGeom prst="bentConnector3">
            <a:avLst>
              <a:gd name="adj1" fmla="val 1800000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FBB3293B-3FFB-428F-818E-902C2C526BC3}"/>
              </a:ext>
            </a:extLst>
          </p:cNvPr>
          <p:cNvCxnSpPr>
            <a:cxnSpLocks/>
            <a:stCxn id="82" idx="0"/>
            <a:endCxn id="57" idx="0"/>
          </p:cNvCxnSpPr>
          <p:nvPr/>
        </p:nvCxnSpPr>
        <p:spPr>
          <a:xfrm rot="16200000" flipV="1">
            <a:off x="3619682" y="-733540"/>
            <a:ext cx="462529" cy="5807094"/>
          </a:xfrm>
          <a:prstGeom prst="bentConnector3">
            <a:avLst>
              <a:gd name="adj1" fmla="val 225207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263C3AE2-E576-4D0D-B8CA-BDEE25D92D1F}"/>
              </a:ext>
            </a:extLst>
          </p:cNvPr>
          <p:cNvCxnSpPr>
            <a:cxnSpLocks/>
          </p:cNvCxnSpPr>
          <p:nvPr/>
        </p:nvCxnSpPr>
        <p:spPr>
          <a:xfrm>
            <a:off x="3549936" y="806440"/>
            <a:ext cx="1008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4C6AF7BD-50C2-48DB-AA2A-18E75DB1AB33}"/>
              </a:ext>
            </a:extLst>
          </p:cNvPr>
          <p:cNvCxnSpPr>
            <a:cxnSpLocks/>
          </p:cNvCxnSpPr>
          <p:nvPr/>
        </p:nvCxnSpPr>
        <p:spPr>
          <a:xfrm>
            <a:off x="5899025" y="806440"/>
            <a:ext cx="108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969DE290-8466-44B5-9BAC-9E19A5A2685D}"/>
              </a:ext>
            </a:extLst>
          </p:cNvPr>
          <p:cNvCxnSpPr>
            <a:cxnSpLocks/>
          </p:cNvCxnSpPr>
          <p:nvPr/>
        </p:nvCxnSpPr>
        <p:spPr>
          <a:xfrm>
            <a:off x="7267449" y="806440"/>
            <a:ext cx="180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>
            <a:extLst>
              <a:ext uri="{FF2B5EF4-FFF2-40B4-BE49-F238E27FC236}">
                <a16:creationId xmlns:a16="http://schemas.microsoft.com/office/drawing/2014/main" id="{403AAEED-9798-4DE3-B460-1A033A497E99}"/>
              </a:ext>
            </a:extLst>
          </p:cNvPr>
          <p:cNvCxnSpPr>
            <a:cxnSpLocks/>
          </p:cNvCxnSpPr>
          <p:nvPr/>
        </p:nvCxnSpPr>
        <p:spPr>
          <a:xfrm>
            <a:off x="8671649" y="806440"/>
            <a:ext cx="216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97A072AC-FDAD-4D82-A289-E208ACB6945A}"/>
              </a:ext>
            </a:extLst>
          </p:cNvPr>
          <p:cNvCxnSpPr>
            <a:cxnSpLocks/>
          </p:cNvCxnSpPr>
          <p:nvPr/>
        </p:nvCxnSpPr>
        <p:spPr>
          <a:xfrm flipH="1">
            <a:off x="7464912" y="806440"/>
            <a:ext cx="216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10B43DE-40B4-4883-AC12-4DFAB3AA27BC}"/>
              </a:ext>
            </a:extLst>
          </p:cNvPr>
          <p:cNvCxnSpPr>
            <a:cxnSpLocks/>
          </p:cNvCxnSpPr>
          <p:nvPr/>
        </p:nvCxnSpPr>
        <p:spPr>
          <a:xfrm flipH="1">
            <a:off x="6035835" y="806440"/>
            <a:ext cx="180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244EFABC-CBA9-4852-8C18-266C9240169D}"/>
              </a:ext>
            </a:extLst>
          </p:cNvPr>
          <p:cNvCxnSpPr>
            <a:cxnSpLocks/>
          </p:cNvCxnSpPr>
          <p:nvPr/>
        </p:nvCxnSpPr>
        <p:spPr>
          <a:xfrm flipH="1">
            <a:off x="4596202" y="806440"/>
            <a:ext cx="108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9C9B2F29-0B05-41E4-8CD2-0EC007F5EA72}"/>
              </a:ext>
            </a:extLst>
          </p:cNvPr>
          <p:cNvCxnSpPr>
            <a:cxnSpLocks/>
          </p:cNvCxnSpPr>
          <p:nvPr/>
        </p:nvCxnSpPr>
        <p:spPr>
          <a:xfrm flipH="1">
            <a:off x="265240" y="806440"/>
            <a:ext cx="1008000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634F8297-5D43-4151-9018-45EC63F2AB1D}"/>
              </a:ext>
            </a:extLst>
          </p:cNvPr>
          <p:cNvSpPr txBox="1"/>
          <p:nvPr/>
        </p:nvSpPr>
        <p:spPr>
          <a:xfrm>
            <a:off x="1209922" y="594985"/>
            <a:ext cx="2412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accent2"/>
                </a:solidFill>
                <a:latin typeface="+mn-ea"/>
              </a:rPr>
              <a:t>서비스 관리 및 개발</a:t>
            </a:r>
            <a:endParaRPr lang="en-US" altLang="ko-KR" sz="8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800" dirty="0">
                <a:solidFill>
                  <a:schemeClr val="accent2"/>
                </a:solidFill>
                <a:latin typeface="+mn-ea"/>
              </a:rPr>
              <a:t>(Service Request Management &amp; Development)</a:t>
            </a:r>
            <a:endParaRPr lang="ko-KR" altLang="en-US" sz="8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614694-FB0A-40E3-A94E-38BCE0EA3DFF}"/>
              </a:ext>
            </a:extLst>
          </p:cNvPr>
          <p:cNvSpPr txBox="1"/>
          <p:nvPr/>
        </p:nvSpPr>
        <p:spPr>
          <a:xfrm>
            <a:off x="343665" y="34576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83280A-0B4E-408B-80B9-A0300D96CF5C}"/>
              </a:ext>
            </a:extLst>
          </p:cNvPr>
          <p:cNvSpPr txBox="1"/>
          <p:nvPr/>
        </p:nvSpPr>
        <p:spPr>
          <a:xfrm>
            <a:off x="1191618" y="3841391"/>
            <a:ext cx="782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요구사항 확인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A224EE-3D36-419B-A5CC-64A2941D5B28}"/>
              </a:ext>
            </a:extLst>
          </p:cNvPr>
          <p:cNvSpPr txBox="1"/>
          <p:nvPr/>
        </p:nvSpPr>
        <p:spPr>
          <a:xfrm>
            <a:off x="1902466" y="3340622"/>
            <a:ext cx="590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 커밋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7243AF3-E6ED-4955-8E9C-F10A331F8D42}"/>
              </a:ext>
            </a:extLst>
          </p:cNvPr>
          <p:cNvSpPr txBox="1"/>
          <p:nvPr/>
        </p:nvSpPr>
        <p:spPr>
          <a:xfrm>
            <a:off x="2453570" y="3372279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소스코드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구현 및 변경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5E2892-C460-49D4-8AAC-C1D29D89F74D}"/>
              </a:ext>
            </a:extLst>
          </p:cNvPr>
          <p:cNvSpPr txBox="1"/>
          <p:nvPr/>
        </p:nvSpPr>
        <p:spPr>
          <a:xfrm>
            <a:off x="3083459" y="17337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소스코드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체크아웃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400CEB-86B1-46A4-8BFD-CAF262B14B8A}"/>
              </a:ext>
            </a:extLst>
          </p:cNvPr>
          <p:cNvSpPr txBox="1"/>
          <p:nvPr/>
        </p:nvSpPr>
        <p:spPr>
          <a:xfrm>
            <a:off x="3179627" y="318542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정적분석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 전달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731D10F-83A7-4B71-9662-58E35E57C1B2}"/>
              </a:ext>
            </a:extLst>
          </p:cNvPr>
          <p:cNvSpPr txBox="1"/>
          <p:nvPr/>
        </p:nvSpPr>
        <p:spPr>
          <a:xfrm>
            <a:off x="3988055" y="319035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정적분석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요청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440EB59-5036-4B66-8B10-3C3F015AC0EE}"/>
              </a:ext>
            </a:extLst>
          </p:cNvPr>
          <p:cNvSpPr txBox="1"/>
          <p:nvPr/>
        </p:nvSpPr>
        <p:spPr>
          <a:xfrm>
            <a:off x="4434104" y="38774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정적분석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수행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C4C5281-66AC-495C-A4BD-D9C9051A52D3}"/>
              </a:ext>
            </a:extLst>
          </p:cNvPr>
          <p:cNvSpPr txBox="1"/>
          <p:nvPr/>
        </p:nvSpPr>
        <p:spPr>
          <a:xfrm>
            <a:off x="5225595" y="431357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결과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기록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1D1F9F-2817-40F7-92B4-10EA4080A9AC}"/>
              </a:ext>
            </a:extLst>
          </p:cNvPr>
          <p:cNvSpPr txBox="1"/>
          <p:nvPr/>
        </p:nvSpPr>
        <p:spPr>
          <a:xfrm>
            <a:off x="4364572" y="1923611"/>
            <a:ext cx="6864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배포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9FE12EB-D324-447D-B530-92A9286A2E72}"/>
              </a:ext>
            </a:extLst>
          </p:cNvPr>
          <p:cNvSpPr txBox="1"/>
          <p:nvPr/>
        </p:nvSpPr>
        <p:spPr>
          <a:xfrm>
            <a:off x="5242294" y="290043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단위</a:t>
            </a:r>
            <a:r>
              <a:rPr lang="en-US" altLang="ko-KR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수행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5C2F6C-4775-4CAC-B97F-D5A9BCCAF5EB}"/>
              </a:ext>
            </a:extLst>
          </p:cNvPr>
          <p:cNvSpPr txBox="1"/>
          <p:nvPr/>
        </p:nvSpPr>
        <p:spPr>
          <a:xfrm>
            <a:off x="6069854" y="220624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D01E21D-2ED3-40CF-B161-9F3DC1015010}"/>
              </a:ext>
            </a:extLst>
          </p:cNvPr>
          <p:cNvSpPr txBox="1"/>
          <p:nvPr/>
        </p:nvSpPr>
        <p:spPr>
          <a:xfrm>
            <a:off x="6684581" y="2076361"/>
            <a:ext cx="6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결과</a:t>
            </a:r>
            <a:endParaRPr lang="en-US" altLang="ko-KR" sz="900" b="1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기록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88A4415-0B15-4145-B152-E1F79C24C6F4}"/>
              </a:ext>
            </a:extLst>
          </p:cNvPr>
          <p:cNvSpPr txBox="1"/>
          <p:nvPr/>
        </p:nvSpPr>
        <p:spPr>
          <a:xfrm>
            <a:off x="7752020" y="1494224"/>
            <a:ext cx="590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배포</a:t>
            </a:r>
          </a:p>
        </p:txBody>
      </p: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8A17AE28-DD4A-444A-98B8-13114C3E3603}"/>
              </a:ext>
            </a:extLst>
          </p:cNvPr>
          <p:cNvCxnSpPr>
            <a:cxnSpLocks/>
          </p:cNvCxnSpPr>
          <p:nvPr/>
        </p:nvCxnSpPr>
        <p:spPr>
          <a:xfrm rot="5400000" flipH="1">
            <a:off x="2263177" y="946009"/>
            <a:ext cx="1152000" cy="4896000"/>
          </a:xfrm>
          <a:prstGeom prst="bentConnector3">
            <a:avLst>
              <a:gd name="adj1" fmla="val -65590"/>
            </a:avLst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72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9E4F5B9-1401-42E6-A32A-04F14D89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관련용어③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B620D289-76B3-4907-990F-3AF02EBF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B66CC-79F5-4166-855A-4275766300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ITSM</a:t>
            </a:r>
            <a:r>
              <a:rPr lang="ko-KR" altLang="en-US" dirty="0"/>
              <a:t> </a:t>
            </a:r>
            <a:r>
              <a:rPr lang="en-US" altLang="ko-KR" dirty="0"/>
              <a:t>(IT Service Management)</a:t>
            </a:r>
          </a:p>
          <a:p>
            <a:pPr lvl="1"/>
            <a:r>
              <a:rPr lang="ko-KR" altLang="en-US" dirty="0"/>
              <a:t>서비스들을 계획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전달</a:t>
            </a:r>
            <a:r>
              <a:rPr lang="en-US" altLang="ko-KR" dirty="0"/>
              <a:t>, </a:t>
            </a:r>
            <a:r>
              <a:rPr lang="ko-KR" altLang="en-US" dirty="0"/>
              <a:t>운영하기 위해</a:t>
            </a:r>
            <a:r>
              <a:rPr lang="en-US" altLang="ko-KR" dirty="0"/>
              <a:t>,</a:t>
            </a:r>
            <a:r>
              <a:rPr lang="ko-KR" altLang="en-US" dirty="0"/>
              <a:t> 단체에 의해 수행되는 활동 전반</a:t>
            </a:r>
            <a:r>
              <a:rPr lang="en-US" altLang="ko-KR" dirty="0"/>
              <a:t>(</a:t>
            </a:r>
            <a:r>
              <a:rPr lang="ko-KR" altLang="en-US" dirty="0"/>
              <a:t>정책에 의해 감독</a:t>
            </a:r>
            <a:r>
              <a:rPr lang="en-US" altLang="ko-KR" dirty="0"/>
              <a:t>, </a:t>
            </a:r>
            <a:r>
              <a:rPr lang="ko-KR" altLang="en-US" dirty="0"/>
              <a:t>프로세스를 통해 조직 및 구성</a:t>
            </a:r>
            <a:r>
              <a:rPr lang="en-US" altLang="ko-KR" dirty="0"/>
              <a:t>, </a:t>
            </a:r>
            <a:r>
              <a:rPr lang="ko-KR" altLang="en-US" dirty="0"/>
              <a:t>절차 지원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Service</a:t>
            </a:r>
            <a:r>
              <a:rPr lang="ko-KR" altLang="en-US" dirty="0"/>
              <a:t>들의 관리 체계</a:t>
            </a:r>
            <a:endParaRPr lang="en-US" altLang="ko-KR" dirty="0"/>
          </a:p>
          <a:p>
            <a:r>
              <a:rPr lang="en-US" altLang="ko-KR" dirty="0"/>
              <a:t>ITIL (IT Infrastructure Library)</a:t>
            </a:r>
          </a:p>
          <a:p>
            <a:pPr lvl="1"/>
            <a:r>
              <a:rPr lang="en-US" altLang="ko-KR" dirty="0"/>
              <a:t>IT</a:t>
            </a:r>
            <a:r>
              <a:rPr lang="ko-KR" altLang="en-US" dirty="0"/>
              <a:t>서비스 관리에 대한 </a:t>
            </a:r>
            <a:r>
              <a:rPr lang="en-US" altLang="ko-KR" dirty="0"/>
              <a:t>Best</a:t>
            </a:r>
            <a:r>
              <a:rPr lang="ko-KR" altLang="en-US" dirty="0"/>
              <a:t> </a:t>
            </a:r>
            <a:r>
              <a:rPr lang="en-US" altLang="ko-KR" dirty="0"/>
              <a:t>Practice </a:t>
            </a:r>
            <a:r>
              <a:rPr lang="ko-KR" altLang="en-US" dirty="0"/>
              <a:t>집합</a:t>
            </a:r>
            <a:endParaRPr lang="en-US" altLang="ko-KR" dirty="0"/>
          </a:p>
          <a:p>
            <a:pPr lvl="1"/>
            <a:r>
              <a:rPr lang="ko-KR" altLang="en-US" dirty="0"/>
              <a:t>사실상의 산업표준</a:t>
            </a:r>
            <a:endParaRPr lang="en-US" altLang="ko-KR" dirty="0"/>
          </a:p>
          <a:p>
            <a:r>
              <a:rPr lang="en-US" altLang="ko-KR" dirty="0"/>
              <a:t>ISO 20000</a:t>
            </a:r>
          </a:p>
          <a:p>
            <a:pPr lvl="1"/>
            <a:r>
              <a:rPr lang="en-US" altLang="ko-KR" dirty="0"/>
              <a:t>ITIL</a:t>
            </a:r>
            <a:r>
              <a:rPr lang="ko-KR" altLang="en-US" dirty="0"/>
              <a:t>기반</a:t>
            </a:r>
            <a:r>
              <a:rPr lang="en-US" altLang="ko-KR" dirty="0"/>
              <a:t>, IT</a:t>
            </a:r>
            <a:r>
              <a:rPr lang="ko-KR" altLang="en-US" dirty="0"/>
              <a:t>운영체계를 평가하는 </a:t>
            </a:r>
            <a:r>
              <a:rPr lang="en-US" altLang="ko-KR" dirty="0"/>
              <a:t>ITSM </a:t>
            </a:r>
            <a:r>
              <a:rPr lang="ko-KR" altLang="en-US" dirty="0"/>
              <a:t>국제 심사 인증 표준</a:t>
            </a:r>
          </a:p>
        </p:txBody>
      </p:sp>
    </p:spTree>
    <p:extLst>
      <p:ext uri="{BB962C8B-B14F-4D97-AF65-F5344CB8AC3E}">
        <p14:creationId xmlns:p14="http://schemas.microsoft.com/office/powerpoint/2010/main" val="183383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12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9">
            <a:extLst>
              <a:ext uri="{FF2B5EF4-FFF2-40B4-BE49-F238E27FC236}">
                <a16:creationId xmlns:a16="http://schemas.microsoft.com/office/drawing/2014/main" id="{C94B27DD-680D-4B71-8CF1-97052FB46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98644"/>
            <a:ext cx="9144000" cy="224485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" name="AutoShape 39">
            <a:extLst>
              <a:ext uri="{FF2B5EF4-FFF2-40B4-BE49-F238E27FC236}">
                <a16:creationId xmlns:a16="http://schemas.microsoft.com/office/drawing/2014/main" id="{399F1743-96B4-4CCC-8A2D-ED524B61A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9240"/>
            <a:ext cx="9144000" cy="22448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val 45">
            <a:extLst>
              <a:ext uri="{FF2B5EF4-FFF2-40B4-BE49-F238E27FC236}">
                <a16:creationId xmlns:a16="http://schemas.microsoft.com/office/drawing/2014/main" id="{5D340DFE-67A8-48A3-8EDF-54AF80D3D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" y="649240"/>
            <a:ext cx="432000" cy="2246400"/>
          </a:xfrm>
          <a:prstGeom prst="rect">
            <a:avLst/>
          </a:prstGeom>
          <a:solidFill>
            <a:srgbClr val="8497B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갑</a:t>
            </a:r>
            <a:endParaRPr lang="en-US" altLang="ko-KR" sz="1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>
              <a:buClrTx/>
              <a:buFontTx/>
              <a:buNone/>
            </a:pPr>
            <a:r>
              <a:rPr lang="en-US" altLang="ko-KR" sz="1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고객사</a:t>
            </a:r>
            <a:r>
              <a:rPr lang="en-US" altLang="ko-KR" sz="1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1" name="Oval 45">
            <a:extLst>
              <a:ext uri="{FF2B5EF4-FFF2-40B4-BE49-F238E27FC236}">
                <a16:creationId xmlns:a16="http://schemas.microsoft.com/office/drawing/2014/main" id="{23C30BE0-C1F1-4CA7-995B-282E884BC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" y="2894096"/>
            <a:ext cx="432000" cy="2246400"/>
          </a:xfrm>
          <a:prstGeom prst="rect">
            <a:avLst/>
          </a:prstGeom>
          <a:solidFill>
            <a:srgbClr val="3D70A3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2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endParaRPr lang="en-US" altLang="ko-KR" sz="12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ctr">
              <a:buClrTx/>
              <a:buFontTx/>
              <a:buNone/>
            </a:pPr>
            <a:r>
              <a:rPr lang="en-US" altLang="ko-KR" sz="1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수행사</a:t>
            </a:r>
            <a:r>
              <a:rPr lang="en-US" altLang="ko-KR" sz="1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8A5ED68-F4BD-4779-9547-E3C26027913D}"/>
              </a:ext>
            </a:extLst>
          </p:cNvPr>
          <p:cNvGrpSpPr/>
          <p:nvPr/>
        </p:nvGrpSpPr>
        <p:grpSpPr>
          <a:xfrm>
            <a:off x="515002" y="42494"/>
            <a:ext cx="684000" cy="558291"/>
            <a:chOff x="515002" y="65353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양쪽 모서리가 둥근 사각형 87">
              <a:extLst>
                <a:ext uri="{FF2B5EF4-FFF2-40B4-BE49-F238E27FC236}">
                  <a16:creationId xmlns:a16="http://schemas.microsoft.com/office/drawing/2014/main" id="{CB538A33-AA90-456C-9E14-128A98454A20}"/>
                </a:ext>
              </a:extLst>
            </p:cNvPr>
            <p:cNvSpPr/>
            <p:nvPr/>
          </p:nvSpPr>
          <p:spPr>
            <a:xfrm>
              <a:off x="515004" y="65353"/>
              <a:ext cx="683998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Identified</a:t>
              </a:r>
              <a:endParaRPr lang="ko-KR" altLang="en-US" sz="1000" dirty="0"/>
            </a:p>
          </p:txBody>
        </p:sp>
        <p:sp>
          <p:nvSpPr>
            <p:cNvPr id="77" name="Oval 45">
              <a:extLst>
                <a:ext uri="{FF2B5EF4-FFF2-40B4-BE49-F238E27FC236}">
                  <a16:creationId xmlns:a16="http://schemas.microsoft.com/office/drawing/2014/main" id="{35EA1F41-A51B-487A-9B6D-75D4BC0DC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002" y="263644"/>
              <a:ext cx="684000" cy="360000"/>
            </a:xfrm>
            <a:prstGeom prst="round2SameRect">
              <a:avLst>
                <a:gd name="adj1" fmla="val 0"/>
                <a:gd name="adj2" fmla="val 1372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>
                <a:buClrTx/>
                <a:buFontTx/>
                <a:buNone/>
              </a:pPr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식별</a:t>
              </a:r>
            </a:p>
          </p:txBody>
        </p:sp>
      </p:grpSp>
      <p:sp>
        <p:nvSpPr>
          <p:cNvPr id="79" name="Oval 45">
            <a:extLst>
              <a:ext uri="{FF2B5EF4-FFF2-40B4-BE49-F238E27FC236}">
                <a16:creationId xmlns:a16="http://schemas.microsoft.com/office/drawing/2014/main" id="{CAE199B4-BF20-4F93-A4D6-371B49C46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1789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5671179-2E55-43D9-855F-B8F102AA2FE8}"/>
              </a:ext>
            </a:extLst>
          </p:cNvPr>
          <p:cNvGrpSpPr/>
          <p:nvPr/>
        </p:nvGrpSpPr>
        <p:grpSpPr>
          <a:xfrm>
            <a:off x="1396576" y="42494"/>
            <a:ext cx="684000" cy="558291"/>
            <a:chOff x="1396576" y="65353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Oval 45">
              <a:extLst>
                <a:ext uri="{FF2B5EF4-FFF2-40B4-BE49-F238E27FC236}">
                  <a16:creationId xmlns:a16="http://schemas.microsoft.com/office/drawing/2014/main" id="{35447E2B-97A4-47F0-9CDD-C44225BA6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76" y="263644"/>
              <a:ext cx="684000" cy="360000"/>
            </a:xfrm>
            <a:prstGeom prst="round2SameRect">
              <a:avLst>
                <a:gd name="adj1" fmla="val 0"/>
                <a:gd name="adj2" fmla="val 8556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</a:p>
          </p:txBody>
        </p:sp>
        <p:sp>
          <p:nvSpPr>
            <p:cNvPr id="83" name="양쪽 모서리가 둥근 사각형 87">
              <a:extLst>
                <a:ext uri="{FF2B5EF4-FFF2-40B4-BE49-F238E27FC236}">
                  <a16:creationId xmlns:a16="http://schemas.microsoft.com/office/drawing/2014/main" id="{1568033C-AE7E-492E-B0B9-1773DEF91626}"/>
                </a:ext>
              </a:extLst>
            </p:cNvPr>
            <p:cNvSpPr/>
            <p:nvPr/>
          </p:nvSpPr>
          <p:spPr>
            <a:xfrm>
              <a:off x="1396576" y="65353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Analyzed</a:t>
              </a:r>
              <a:endParaRPr lang="ko-KR" altLang="en-US" sz="1000" dirty="0"/>
            </a:p>
          </p:txBody>
        </p:sp>
      </p:grpSp>
      <p:sp>
        <p:nvSpPr>
          <p:cNvPr id="85" name="Oval 45">
            <a:extLst>
              <a:ext uri="{FF2B5EF4-FFF2-40B4-BE49-F238E27FC236}">
                <a16:creationId xmlns:a16="http://schemas.microsoft.com/office/drawing/2014/main" id="{A43E7AFA-9B09-4104-9A46-36E820CC2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363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15C53271-D834-466F-8260-4EF2F5F041FF}"/>
              </a:ext>
            </a:extLst>
          </p:cNvPr>
          <p:cNvGrpSpPr/>
          <p:nvPr/>
        </p:nvGrpSpPr>
        <p:grpSpPr>
          <a:xfrm>
            <a:off x="2278150" y="42494"/>
            <a:ext cx="684000" cy="558291"/>
            <a:chOff x="2278150" y="65354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7" name="Oval 45">
              <a:extLst>
                <a:ext uri="{FF2B5EF4-FFF2-40B4-BE49-F238E27FC236}">
                  <a16:creationId xmlns:a16="http://schemas.microsoft.com/office/drawing/2014/main" id="{8D286807-E7A9-4577-A396-A6C1CA8E5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150" y="263645"/>
              <a:ext cx="684000" cy="360000"/>
            </a:xfrm>
            <a:prstGeom prst="round2SameRect">
              <a:avLst>
                <a:gd name="adj1" fmla="val 0"/>
                <a:gd name="adj2" fmla="val 1069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적합</a:t>
              </a:r>
            </a:p>
          </p:txBody>
        </p:sp>
        <p:sp>
          <p:nvSpPr>
            <p:cNvPr id="88" name="양쪽 모서리가 둥근 사각형 87">
              <a:extLst>
                <a:ext uri="{FF2B5EF4-FFF2-40B4-BE49-F238E27FC236}">
                  <a16:creationId xmlns:a16="http://schemas.microsoft.com/office/drawing/2014/main" id="{AD44C5BF-F2EC-42D6-8311-F0E7C7F508EE}"/>
                </a:ext>
              </a:extLst>
            </p:cNvPr>
            <p:cNvSpPr/>
            <p:nvPr/>
          </p:nvSpPr>
          <p:spPr>
            <a:xfrm>
              <a:off x="2278150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Qualified</a:t>
              </a:r>
              <a:endParaRPr lang="ko-KR" altLang="en-US" sz="1000" dirty="0"/>
            </a:p>
          </p:txBody>
        </p:sp>
      </p:grpSp>
      <p:sp>
        <p:nvSpPr>
          <p:cNvPr id="89" name="Oval 45">
            <a:extLst>
              <a:ext uri="{FF2B5EF4-FFF2-40B4-BE49-F238E27FC236}">
                <a16:creationId xmlns:a16="http://schemas.microsoft.com/office/drawing/2014/main" id="{9F49B3B6-EFBB-4763-801B-A31633B4F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937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208EAA2-3F94-48D0-8EAD-44F95B81C7D9}"/>
              </a:ext>
            </a:extLst>
          </p:cNvPr>
          <p:cNvGrpSpPr/>
          <p:nvPr/>
        </p:nvGrpSpPr>
        <p:grpSpPr>
          <a:xfrm>
            <a:off x="3159724" y="42494"/>
            <a:ext cx="2376000" cy="558291"/>
            <a:chOff x="3159724" y="65354"/>
            <a:chExt cx="2376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3" name="Oval 45">
              <a:extLst>
                <a:ext uri="{FF2B5EF4-FFF2-40B4-BE49-F238E27FC236}">
                  <a16:creationId xmlns:a16="http://schemas.microsoft.com/office/drawing/2014/main" id="{CB6E04C4-8B1D-4CB0-ACCC-C27DCA951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724" y="263645"/>
              <a:ext cx="2376000" cy="360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</a:t>
              </a:r>
            </a:p>
          </p:txBody>
        </p:sp>
        <p:sp>
          <p:nvSpPr>
            <p:cNvPr id="98" name="양쪽 모서리가 둥근 사각형 87">
              <a:extLst>
                <a:ext uri="{FF2B5EF4-FFF2-40B4-BE49-F238E27FC236}">
                  <a16:creationId xmlns:a16="http://schemas.microsoft.com/office/drawing/2014/main" id="{C9FC6F7E-9AC7-4FDC-B627-2E160024E875}"/>
                </a:ext>
              </a:extLst>
            </p:cNvPr>
            <p:cNvSpPr/>
            <p:nvPr/>
          </p:nvSpPr>
          <p:spPr>
            <a:xfrm>
              <a:off x="3159724" y="65354"/>
              <a:ext cx="2376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Proposed</a:t>
              </a:r>
              <a:endParaRPr lang="ko-KR" altLang="en-US" sz="1000" dirty="0"/>
            </a:p>
          </p:txBody>
        </p:sp>
      </p:grpSp>
      <p:sp>
        <p:nvSpPr>
          <p:cNvPr id="100" name="Oval 45">
            <a:extLst>
              <a:ext uri="{FF2B5EF4-FFF2-40B4-BE49-F238E27FC236}">
                <a16:creationId xmlns:a16="http://schemas.microsoft.com/office/drawing/2014/main" id="{D397741A-7151-4C8D-91B8-918C20569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8511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9C3E6FED-5A40-40A9-8B3F-28BC4BE8579D}"/>
              </a:ext>
            </a:extLst>
          </p:cNvPr>
          <p:cNvGrpSpPr/>
          <p:nvPr/>
        </p:nvGrpSpPr>
        <p:grpSpPr>
          <a:xfrm>
            <a:off x="5733298" y="42494"/>
            <a:ext cx="684000" cy="558291"/>
            <a:chOff x="5733298" y="65354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2" name="Oval 45">
              <a:extLst>
                <a:ext uri="{FF2B5EF4-FFF2-40B4-BE49-F238E27FC236}">
                  <a16:creationId xmlns:a16="http://schemas.microsoft.com/office/drawing/2014/main" id="{A649C80F-9B98-44E5-AA1F-F19E57E28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3298" y="263645"/>
              <a:ext cx="684000" cy="360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수주</a:t>
              </a:r>
            </a:p>
          </p:txBody>
        </p:sp>
        <p:sp>
          <p:nvSpPr>
            <p:cNvPr id="104" name="양쪽 모서리가 둥근 사각형 87">
              <a:extLst>
                <a:ext uri="{FF2B5EF4-FFF2-40B4-BE49-F238E27FC236}">
                  <a16:creationId xmlns:a16="http://schemas.microsoft.com/office/drawing/2014/main" id="{14DF79C4-D70A-4344-A966-CCEA2BF17345}"/>
                </a:ext>
              </a:extLst>
            </p:cNvPr>
            <p:cNvSpPr/>
            <p:nvPr/>
          </p:nvSpPr>
          <p:spPr>
            <a:xfrm>
              <a:off x="5733298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Awarded</a:t>
              </a:r>
              <a:endParaRPr lang="ko-KR" altLang="en-US" sz="1000" dirty="0"/>
            </a:p>
          </p:txBody>
        </p:sp>
      </p:grpSp>
      <p:sp>
        <p:nvSpPr>
          <p:cNvPr id="105" name="Oval 45">
            <a:extLst>
              <a:ext uri="{FF2B5EF4-FFF2-40B4-BE49-F238E27FC236}">
                <a16:creationId xmlns:a16="http://schemas.microsoft.com/office/drawing/2014/main" id="{D92AE69C-7AD8-4A89-B828-BA47ED591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085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01A4C80-F366-458F-912B-868B38773B57}"/>
              </a:ext>
            </a:extLst>
          </p:cNvPr>
          <p:cNvGrpSpPr/>
          <p:nvPr/>
        </p:nvGrpSpPr>
        <p:grpSpPr>
          <a:xfrm>
            <a:off x="6614872" y="42494"/>
            <a:ext cx="684000" cy="558291"/>
            <a:chOff x="6614872" y="65354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7" name="Oval 45">
              <a:extLst>
                <a:ext uri="{FF2B5EF4-FFF2-40B4-BE49-F238E27FC236}">
                  <a16:creationId xmlns:a16="http://schemas.microsoft.com/office/drawing/2014/main" id="{A2DD46D1-879E-42A5-A9ED-94ECAEA23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872" y="263645"/>
              <a:ext cx="684000" cy="360000"/>
            </a:xfrm>
            <a:prstGeom prst="round2SameRect">
              <a:avLst>
                <a:gd name="adj1" fmla="val 0"/>
                <a:gd name="adj2" fmla="val 1283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계약</a:t>
              </a:r>
            </a:p>
          </p:txBody>
        </p:sp>
        <p:sp>
          <p:nvSpPr>
            <p:cNvPr id="109" name="양쪽 모서리가 둥근 사각형 87">
              <a:extLst>
                <a:ext uri="{FF2B5EF4-FFF2-40B4-BE49-F238E27FC236}">
                  <a16:creationId xmlns:a16="http://schemas.microsoft.com/office/drawing/2014/main" id="{897B2167-158B-4455-B4C9-BE64EFEE37F9}"/>
                </a:ext>
              </a:extLst>
            </p:cNvPr>
            <p:cNvSpPr/>
            <p:nvPr/>
          </p:nvSpPr>
          <p:spPr>
            <a:xfrm>
              <a:off x="6614872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Contracted</a:t>
              </a:r>
              <a:endParaRPr lang="ko-KR" altLang="en-US" sz="1000" dirty="0"/>
            </a:p>
          </p:txBody>
        </p:sp>
      </p:grpSp>
      <p:sp>
        <p:nvSpPr>
          <p:cNvPr id="110" name="Oval 45">
            <a:extLst>
              <a:ext uri="{FF2B5EF4-FFF2-40B4-BE49-F238E27FC236}">
                <a16:creationId xmlns:a16="http://schemas.microsoft.com/office/drawing/2014/main" id="{F6BE0B3E-1A8F-44B2-9D92-0ACB5B7F6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1659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CB88955-E07A-4987-8499-1BD349D907EE}"/>
              </a:ext>
            </a:extLst>
          </p:cNvPr>
          <p:cNvGrpSpPr/>
          <p:nvPr/>
        </p:nvGrpSpPr>
        <p:grpSpPr>
          <a:xfrm>
            <a:off x="7496446" y="42494"/>
            <a:ext cx="684000" cy="558291"/>
            <a:chOff x="7496446" y="65354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5" name="Oval 45">
              <a:extLst>
                <a:ext uri="{FF2B5EF4-FFF2-40B4-BE49-F238E27FC236}">
                  <a16:creationId xmlns:a16="http://schemas.microsoft.com/office/drawing/2014/main" id="{048495F0-FA66-421A-8A58-79BBC69F9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446" y="263645"/>
              <a:ext cx="684000" cy="360000"/>
            </a:xfrm>
            <a:prstGeom prst="round2SameRect">
              <a:avLst>
                <a:gd name="adj1" fmla="val 0"/>
                <a:gd name="adj2" fmla="val 1069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</a:p>
          </p:txBody>
        </p:sp>
        <p:sp>
          <p:nvSpPr>
            <p:cNvPr id="116" name="양쪽 모서리가 둥근 사각형 87">
              <a:extLst>
                <a:ext uri="{FF2B5EF4-FFF2-40B4-BE49-F238E27FC236}">
                  <a16:creationId xmlns:a16="http://schemas.microsoft.com/office/drawing/2014/main" id="{B90B4D37-F182-4E58-8D61-1EF938113098}"/>
                </a:ext>
              </a:extLst>
            </p:cNvPr>
            <p:cNvSpPr/>
            <p:nvPr/>
          </p:nvSpPr>
          <p:spPr>
            <a:xfrm>
              <a:off x="7496446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Delivered</a:t>
              </a:r>
              <a:endParaRPr lang="ko-KR" altLang="en-US" sz="1000" dirty="0"/>
            </a:p>
          </p:txBody>
        </p:sp>
      </p:grpSp>
      <p:sp>
        <p:nvSpPr>
          <p:cNvPr id="118" name="Oval 45">
            <a:extLst>
              <a:ext uri="{FF2B5EF4-FFF2-40B4-BE49-F238E27FC236}">
                <a16:creationId xmlns:a16="http://schemas.microsoft.com/office/drawing/2014/main" id="{ECD3290B-F86D-40EF-9A81-41C9B8151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233" y="157287"/>
            <a:ext cx="72000" cy="32870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63666B99-717B-45A5-98E1-17054F293E5F}"/>
              </a:ext>
            </a:extLst>
          </p:cNvPr>
          <p:cNvGrpSpPr/>
          <p:nvPr/>
        </p:nvGrpSpPr>
        <p:grpSpPr>
          <a:xfrm>
            <a:off x="8378016" y="42494"/>
            <a:ext cx="684000" cy="558291"/>
            <a:chOff x="8378016" y="65354"/>
            <a:chExt cx="684000" cy="55829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0" name="Oval 45">
              <a:extLst>
                <a:ext uri="{FF2B5EF4-FFF2-40B4-BE49-F238E27FC236}">
                  <a16:creationId xmlns:a16="http://schemas.microsoft.com/office/drawing/2014/main" id="{5B47BBF9-FE0A-43F1-9E07-1D10F4E55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016" y="263645"/>
              <a:ext cx="684000" cy="360000"/>
            </a:xfrm>
            <a:prstGeom prst="round2SameRect">
              <a:avLst>
                <a:gd name="adj1" fmla="val 0"/>
                <a:gd name="adj2" fmla="val 12834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14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사후</a:t>
              </a:r>
            </a:p>
          </p:txBody>
        </p:sp>
        <p:sp>
          <p:nvSpPr>
            <p:cNvPr id="121" name="양쪽 모서리가 둥근 사각형 87">
              <a:extLst>
                <a:ext uri="{FF2B5EF4-FFF2-40B4-BE49-F238E27FC236}">
                  <a16:creationId xmlns:a16="http://schemas.microsoft.com/office/drawing/2014/main" id="{3BBD8C98-5266-490C-ADDC-BEF221CE1617}"/>
                </a:ext>
              </a:extLst>
            </p:cNvPr>
            <p:cNvSpPr/>
            <p:nvPr/>
          </p:nvSpPr>
          <p:spPr>
            <a:xfrm>
              <a:off x="8378016" y="65354"/>
              <a:ext cx="68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/>
                <a:t>After</a:t>
              </a:r>
              <a:r>
                <a:rPr lang="en-US" altLang="ko-KR" sz="900" spc="-150" dirty="0"/>
                <a:t> </a:t>
              </a:r>
              <a:r>
                <a:rPr lang="en-US" altLang="ko-KR" sz="900" dirty="0"/>
                <a:t>Service</a:t>
              </a:r>
              <a:endParaRPr lang="ko-KR" altLang="en-US" sz="9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B38D15-30DE-4C25-B824-5EFADF973AC9}"/>
              </a:ext>
            </a:extLst>
          </p:cNvPr>
          <p:cNvGrpSpPr/>
          <p:nvPr/>
        </p:nvGrpSpPr>
        <p:grpSpPr>
          <a:xfrm>
            <a:off x="515002" y="1393668"/>
            <a:ext cx="8547014" cy="3005404"/>
            <a:chOff x="515002" y="1393668"/>
            <a:chExt cx="8547014" cy="3005404"/>
          </a:xfrm>
        </p:grpSpPr>
        <p:sp>
          <p:nvSpPr>
            <p:cNvPr id="122" name="AutoShape 10">
              <a:extLst>
                <a:ext uri="{FF2B5EF4-FFF2-40B4-BE49-F238E27FC236}">
                  <a16:creationId xmlns:a16="http://schemas.microsoft.com/office/drawing/2014/main" id="{D889F761-9FD4-43E6-9802-632A4D51B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002" y="1393668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문제정의</a:t>
              </a:r>
            </a:p>
          </p:txBody>
        </p:sp>
        <p:sp>
          <p:nvSpPr>
            <p:cNvPr id="123" name="AutoShape 10">
              <a:extLst>
                <a:ext uri="{FF2B5EF4-FFF2-40B4-BE49-F238E27FC236}">
                  <a16:creationId xmlns:a16="http://schemas.microsoft.com/office/drawing/2014/main" id="{562DF5DF-B97C-4013-AA49-8F3AE5946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76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사업분석</a:t>
              </a:r>
            </a:p>
          </p:txBody>
        </p:sp>
        <p:sp>
          <p:nvSpPr>
            <p:cNvPr id="124" name="AutoShape 10">
              <a:extLst>
                <a:ext uri="{FF2B5EF4-FFF2-40B4-BE49-F238E27FC236}">
                  <a16:creationId xmlns:a16="http://schemas.microsoft.com/office/drawing/2014/main" id="{B3FA0A7C-3E4B-451C-A0EE-3E528A3FE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724" y="1393668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제안요청서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작성 </a:t>
              </a:r>
              <a:r>
                <a:rPr lang="en-US" altLang="ko-KR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(RFP)</a:t>
              </a:r>
            </a:p>
          </p:txBody>
        </p:sp>
        <p:sp>
          <p:nvSpPr>
            <p:cNvPr id="125" name="AutoShape 10">
              <a:extLst>
                <a:ext uri="{FF2B5EF4-FFF2-40B4-BE49-F238E27FC236}">
                  <a16:creationId xmlns:a16="http://schemas.microsoft.com/office/drawing/2014/main" id="{39CD594C-98F3-4A85-B28D-EE435B65C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724" y="1393668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제안요청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설명회</a:t>
              </a:r>
            </a:p>
          </p:txBody>
        </p:sp>
        <p:sp>
          <p:nvSpPr>
            <p:cNvPr id="126" name="AutoShape 10">
              <a:extLst>
                <a:ext uri="{FF2B5EF4-FFF2-40B4-BE49-F238E27FC236}">
                  <a16:creationId xmlns:a16="http://schemas.microsoft.com/office/drawing/2014/main" id="{B923AF5E-EBF5-4FBA-A8A4-5A3B236FE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1724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제안발표</a:t>
              </a:r>
            </a:p>
          </p:txBody>
        </p:sp>
        <p:sp>
          <p:nvSpPr>
            <p:cNvPr id="127" name="AutoShape 10">
              <a:extLst>
                <a:ext uri="{FF2B5EF4-FFF2-40B4-BE49-F238E27FC236}">
                  <a16:creationId xmlns:a16="http://schemas.microsoft.com/office/drawing/2014/main" id="{9402FF7D-E2A7-4802-B61E-296B4D04C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3298" y="1393668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제안평가  </a:t>
              </a:r>
              <a:r>
                <a:rPr lang="en-US" altLang="ko-KR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사업자 선정</a:t>
              </a:r>
            </a:p>
          </p:txBody>
        </p:sp>
        <p:sp>
          <p:nvSpPr>
            <p:cNvPr id="128" name="AutoShape 10">
              <a:extLst>
                <a:ext uri="{FF2B5EF4-FFF2-40B4-BE49-F238E27FC236}">
                  <a16:creationId xmlns:a16="http://schemas.microsoft.com/office/drawing/2014/main" id="{CD5E072D-327F-4986-B9A2-3CD7878B7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724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제안서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작성</a:t>
              </a: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BEF07A35-1A8B-453A-AA35-9CB5893958BD}"/>
                </a:ext>
              </a:extLst>
            </p:cNvPr>
            <p:cNvCxnSpPr>
              <a:cxnSpLocks/>
              <a:stCxn id="122" idx="3"/>
              <a:endCxn id="140" idx="1"/>
            </p:cNvCxnSpPr>
            <p:nvPr/>
          </p:nvCxnSpPr>
          <p:spPr>
            <a:xfrm>
              <a:off x="1199002" y="1771668"/>
              <a:ext cx="1079148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FCC7517F-C25E-4E57-87D9-1FCAE1059C02}"/>
                </a:ext>
              </a:extLst>
            </p:cNvPr>
            <p:cNvCxnSpPr>
              <a:cxnSpLocks/>
              <a:stCxn id="124" idx="3"/>
              <a:endCxn id="125" idx="1"/>
            </p:cNvCxnSpPr>
            <p:nvPr/>
          </p:nvCxnSpPr>
          <p:spPr>
            <a:xfrm>
              <a:off x="3843724" y="1771668"/>
              <a:ext cx="162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04A1FF43-CE4E-4E10-8B39-9CCDAE06771C}"/>
                </a:ext>
              </a:extLst>
            </p:cNvPr>
            <p:cNvCxnSpPr>
              <a:cxnSpLocks/>
              <a:stCxn id="125" idx="3"/>
              <a:endCxn id="127" idx="1"/>
            </p:cNvCxnSpPr>
            <p:nvPr/>
          </p:nvCxnSpPr>
          <p:spPr>
            <a:xfrm>
              <a:off x="4689724" y="1771668"/>
              <a:ext cx="10435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81D3C570-5038-4E30-91A6-9E93B45FBD7A}"/>
                </a:ext>
              </a:extLst>
            </p:cNvPr>
            <p:cNvCxnSpPr>
              <a:cxnSpLocks/>
              <a:stCxn id="128" idx="3"/>
              <a:endCxn id="126" idx="1"/>
            </p:cNvCxnSpPr>
            <p:nvPr/>
          </p:nvCxnSpPr>
          <p:spPr>
            <a:xfrm>
              <a:off x="4689724" y="4021072"/>
              <a:ext cx="16200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연결선: 꺾임 132">
              <a:extLst>
                <a:ext uri="{FF2B5EF4-FFF2-40B4-BE49-F238E27FC236}">
                  <a16:creationId xmlns:a16="http://schemas.microsoft.com/office/drawing/2014/main" id="{76BE14B3-B76E-4127-B5CD-D877D8597BAC}"/>
                </a:ext>
              </a:extLst>
            </p:cNvPr>
            <p:cNvCxnSpPr>
              <a:cxnSpLocks/>
              <a:stCxn id="124" idx="3"/>
              <a:endCxn id="128" idx="1"/>
            </p:cNvCxnSpPr>
            <p:nvPr/>
          </p:nvCxnSpPr>
          <p:spPr>
            <a:xfrm>
              <a:off x="3843724" y="1771668"/>
              <a:ext cx="162000" cy="2249404"/>
            </a:xfrm>
            <a:prstGeom prst="bentConnector3">
              <a:avLst>
                <a:gd name="adj1" fmla="val 26481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연결선: 꺾임 133">
              <a:extLst>
                <a:ext uri="{FF2B5EF4-FFF2-40B4-BE49-F238E27FC236}">
                  <a16:creationId xmlns:a16="http://schemas.microsoft.com/office/drawing/2014/main" id="{F61B8D14-DF1C-4E00-9AF9-04550C3D1D1A}"/>
                </a:ext>
              </a:extLst>
            </p:cNvPr>
            <p:cNvCxnSpPr>
              <a:cxnSpLocks/>
              <a:stCxn id="126" idx="3"/>
              <a:endCxn id="127" idx="1"/>
            </p:cNvCxnSpPr>
            <p:nvPr/>
          </p:nvCxnSpPr>
          <p:spPr>
            <a:xfrm flipV="1">
              <a:off x="5535724" y="1771668"/>
              <a:ext cx="197574" cy="2249404"/>
            </a:xfrm>
            <a:prstGeom prst="bentConnector3">
              <a:avLst>
                <a:gd name="adj1" fmla="val 38430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956EB808-B3AF-4F1A-AB54-1E7D0F0525A0}"/>
                </a:ext>
              </a:extLst>
            </p:cNvPr>
            <p:cNvCxnSpPr>
              <a:cxnSpLocks/>
              <a:stCxn id="138" idx="3"/>
              <a:endCxn id="123" idx="1"/>
            </p:cNvCxnSpPr>
            <p:nvPr/>
          </p:nvCxnSpPr>
          <p:spPr>
            <a:xfrm>
              <a:off x="1199002" y="4021072"/>
              <a:ext cx="1975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F41C5D9-EF24-4A1E-A757-17CCAA00EB61}"/>
                </a:ext>
              </a:extLst>
            </p:cNvPr>
            <p:cNvSpPr txBox="1"/>
            <p:nvPr/>
          </p:nvSpPr>
          <p:spPr>
            <a:xfrm>
              <a:off x="4698783" y="331326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spc="-150" dirty="0">
                  <a:solidFill>
                    <a:srgbClr val="335E89"/>
                  </a:solidFill>
                </a:rPr>
                <a:t>제출</a:t>
              </a:r>
            </a:p>
          </p:txBody>
        </p:sp>
        <p:sp>
          <p:nvSpPr>
            <p:cNvPr id="138" name="AutoShape 10">
              <a:extLst>
                <a:ext uri="{FF2B5EF4-FFF2-40B4-BE49-F238E27FC236}">
                  <a16:creationId xmlns:a16="http://schemas.microsoft.com/office/drawing/2014/main" id="{321E0B9E-1B70-4AD0-A4F2-FEFD916B5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002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사업식별</a:t>
              </a: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61D9C2F9-2FB5-4A25-B83A-856CD777ABB9}"/>
                </a:ext>
              </a:extLst>
            </p:cNvPr>
            <p:cNvCxnSpPr>
              <a:cxnSpLocks/>
              <a:stCxn id="123" idx="3"/>
              <a:endCxn id="141" idx="1"/>
            </p:cNvCxnSpPr>
            <p:nvPr/>
          </p:nvCxnSpPr>
          <p:spPr>
            <a:xfrm>
              <a:off x="2080576" y="4021072"/>
              <a:ext cx="1975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AutoShape 10">
              <a:extLst>
                <a:ext uri="{FF2B5EF4-FFF2-40B4-BE49-F238E27FC236}">
                  <a16:creationId xmlns:a16="http://schemas.microsoft.com/office/drawing/2014/main" id="{785E7747-C61B-47A2-9EAA-2C39AB4A9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150" y="1393668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정보요청서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작성 </a:t>
              </a:r>
              <a:r>
                <a:rPr lang="en-US" altLang="ko-KR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(RFI)</a:t>
              </a:r>
              <a:endParaRPr lang="ko-KR" altLang="en-US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41" name="AutoShape 10">
              <a:extLst>
                <a:ext uri="{FF2B5EF4-FFF2-40B4-BE49-F238E27FC236}">
                  <a16:creationId xmlns:a16="http://schemas.microsoft.com/office/drawing/2014/main" id="{21B38897-81E5-4A56-A2D8-7EE3904F1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8150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정보요청서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답변서 작성</a:t>
              </a: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38CC0E6A-5430-4F50-9953-E99B20AF4687}"/>
                </a:ext>
              </a:extLst>
            </p:cNvPr>
            <p:cNvCxnSpPr>
              <a:cxnSpLocks/>
              <a:stCxn id="140" idx="2"/>
              <a:endCxn id="141" idx="0"/>
            </p:cNvCxnSpPr>
            <p:nvPr/>
          </p:nvCxnSpPr>
          <p:spPr>
            <a:xfrm>
              <a:off x="2620150" y="2149668"/>
              <a:ext cx="0" cy="1493404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연결선: 꺾임 142">
              <a:extLst>
                <a:ext uri="{FF2B5EF4-FFF2-40B4-BE49-F238E27FC236}">
                  <a16:creationId xmlns:a16="http://schemas.microsoft.com/office/drawing/2014/main" id="{AB1C8F9E-663F-4ECC-AED7-F81E8748D687}"/>
                </a:ext>
              </a:extLst>
            </p:cNvPr>
            <p:cNvCxnSpPr>
              <a:cxnSpLocks/>
              <a:stCxn id="141" idx="3"/>
              <a:endCxn id="124" idx="1"/>
            </p:cNvCxnSpPr>
            <p:nvPr/>
          </p:nvCxnSpPr>
          <p:spPr>
            <a:xfrm flipV="1">
              <a:off x="2962150" y="1771668"/>
              <a:ext cx="197574" cy="2249404"/>
            </a:xfrm>
            <a:prstGeom prst="bentConnector3">
              <a:avLst>
                <a:gd name="adj1" fmla="val 38430"/>
              </a:avLst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C52AB3C0-0AD3-4F39-836B-019CEDCAF35B}"/>
                </a:ext>
              </a:extLst>
            </p:cNvPr>
            <p:cNvCxnSpPr>
              <a:cxnSpLocks/>
              <a:stCxn id="140" idx="3"/>
              <a:endCxn id="124" idx="1"/>
            </p:cNvCxnSpPr>
            <p:nvPr/>
          </p:nvCxnSpPr>
          <p:spPr>
            <a:xfrm>
              <a:off x="2962150" y="1771668"/>
              <a:ext cx="1975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AutoShape 10">
              <a:extLst>
                <a:ext uri="{FF2B5EF4-FFF2-40B4-BE49-F238E27FC236}">
                  <a16:creationId xmlns:a16="http://schemas.microsoft.com/office/drawing/2014/main" id="{835B7554-EEE3-4719-8BB8-CDBE292C2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872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 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계약</a:t>
              </a:r>
            </a:p>
          </p:txBody>
        </p:sp>
        <p:cxnSp>
          <p:nvCxnSpPr>
            <p:cNvPr id="148" name="연결선: 꺾임 147">
              <a:extLst>
                <a:ext uri="{FF2B5EF4-FFF2-40B4-BE49-F238E27FC236}">
                  <a16:creationId xmlns:a16="http://schemas.microsoft.com/office/drawing/2014/main" id="{41602E8D-7986-409C-8D80-BA8155766A0B}"/>
                </a:ext>
              </a:extLst>
            </p:cNvPr>
            <p:cNvCxnSpPr>
              <a:cxnSpLocks/>
              <a:stCxn id="128" idx="3"/>
              <a:endCxn id="127" idx="1"/>
            </p:cNvCxnSpPr>
            <p:nvPr/>
          </p:nvCxnSpPr>
          <p:spPr>
            <a:xfrm flipV="1">
              <a:off x="4689724" y="1771668"/>
              <a:ext cx="1043574" cy="2249404"/>
            </a:xfrm>
            <a:prstGeom prst="bentConnector3">
              <a:avLst>
                <a:gd name="adj1" fmla="val 4729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AutoShape 10">
              <a:extLst>
                <a:ext uri="{FF2B5EF4-FFF2-40B4-BE49-F238E27FC236}">
                  <a16:creationId xmlns:a16="http://schemas.microsoft.com/office/drawing/2014/main" id="{173CAD80-D3A5-4BE3-94AB-9EA17F464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446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프로젝트</a:t>
              </a:r>
              <a:endParaRPr lang="en-US" altLang="ko-KR" sz="1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수행</a:t>
              </a:r>
            </a:p>
          </p:txBody>
        </p:sp>
        <p:sp>
          <p:nvSpPr>
            <p:cNvPr id="153" name="AutoShape 10">
              <a:extLst>
                <a:ext uri="{FF2B5EF4-FFF2-40B4-BE49-F238E27FC236}">
                  <a16:creationId xmlns:a16="http://schemas.microsoft.com/office/drawing/2014/main" id="{24EAC239-5041-4320-A14C-795712E7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8016" y="3643072"/>
              <a:ext cx="684000" cy="756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/>
              <a:r>
                <a:rPr lang="ko-KR" altLang="en-US" sz="1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사후관리</a:t>
              </a:r>
            </a:p>
          </p:txBody>
        </p:sp>
        <p:cxnSp>
          <p:nvCxnSpPr>
            <p:cNvPr id="154" name="연결선: 꺾임 153">
              <a:extLst>
                <a:ext uri="{FF2B5EF4-FFF2-40B4-BE49-F238E27FC236}">
                  <a16:creationId xmlns:a16="http://schemas.microsoft.com/office/drawing/2014/main" id="{E75491C3-DC9C-4BBF-A131-36B774A3854A}"/>
                </a:ext>
              </a:extLst>
            </p:cNvPr>
            <p:cNvCxnSpPr>
              <a:cxnSpLocks/>
              <a:stCxn id="127" idx="3"/>
              <a:endCxn id="147" idx="1"/>
            </p:cNvCxnSpPr>
            <p:nvPr/>
          </p:nvCxnSpPr>
          <p:spPr>
            <a:xfrm>
              <a:off x="6417298" y="1771668"/>
              <a:ext cx="197574" cy="2249404"/>
            </a:xfrm>
            <a:prstGeom prst="bentConnector3">
              <a:avLst>
                <a:gd name="adj1" fmla="val 34573"/>
              </a:avLst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7DEA399F-32F8-426A-9A47-9A6A7D7199FC}"/>
                </a:ext>
              </a:extLst>
            </p:cNvPr>
            <p:cNvCxnSpPr>
              <a:cxnSpLocks/>
              <a:stCxn id="147" idx="3"/>
              <a:endCxn id="149" idx="1"/>
            </p:cNvCxnSpPr>
            <p:nvPr/>
          </p:nvCxnSpPr>
          <p:spPr>
            <a:xfrm>
              <a:off x="7298872" y="4021072"/>
              <a:ext cx="197574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58865A21-C117-449F-BCC4-AEA181CE4014}"/>
                </a:ext>
              </a:extLst>
            </p:cNvPr>
            <p:cNvCxnSpPr>
              <a:cxnSpLocks/>
              <a:stCxn id="149" idx="3"/>
              <a:endCxn id="153" idx="1"/>
            </p:cNvCxnSpPr>
            <p:nvPr/>
          </p:nvCxnSpPr>
          <p:spPr>
            <a:xfrm>
              <a:off x="8180446" y="4021072"/>
              <a:ext cx="197570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연결선: 구부러짐 157">
              <a:extLst>
                <a:ext uri="{FF2B5EF4-FFF2-40B4-BE49-F238E27FC236}">
                  <a16:creationId xmlns:a16="http://schemas.microsoft.com/office/drawing/2014/main" id="{7143F54D-0140-4651-B1A3-4A97513C9DD3}"/>
                </a:ext>
              </a:extLst>
            </p:cNvPr>
            <p:cNvCxnSpPr>
              <a:cxnSpLocks/>
              <a:stCxn id="122" idx="3"/>
              <a:endCxn id="138" idx="0"/>
            </p:cNvCxnSpPr>
            <p:nvPr/>
          </p:nvCxnSpPr>
          <p:spPr>
            <a:xfrm flipH="1">
              <a:off x="857002" y="1771668"/>
              <a:ext cx="342000" cy="1871404"/>
            </a:xfrm>
            <a:prstGeom prst="curvedConnector4">
              <a:avLst>
                <a:gd name="adj1" fmla="val -66842"/>
                <a:gd name="adj2" fmla="val 60099"/>
              </a:avLst>
            </a:prstGeom>
            <a:ln w="9525">
              <a:solidFill>
                <a:schemeClr val="bg1">
                  <a:lumMod val="50000"/>
                </a:schemeClr>
              </a:solidFill>
              <a:prstDash val="dash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6DB1E7F4-138C-4B83-9E3E-E91623342BEA}"/>
                </a:ext>
              </a:extLst>
            </p:cNvPr>
            <p:cNvSpPr txBox="1"/>
            <p:nvPr/>
          </p:nvSpPr>
          <p:spPr>
            <a:xfrm>
              <a:off x="2275053" y="2217466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spc="-150" dirty="0">
                  <a:solidFill>
                    <a:srgbClr val="335E89"/>
                  </a:solidFill>
                </a:rPr>
                <a:t>요청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956B569D-4A7A-49C1-B3E3-581D33144177}"/>
                </a:ext>
              </a:extLst>
            </p:cNvPr>
            <p:cNvSpPr txBox="1"/>
            <p:nvPr/>
          </p:nvSpPr>
          <p:spPr>
            <a:xfrm>
              <a:off x="3002218" y="3313268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spc="-150" dirty="0">
                  <a:solidFill>
                    <a:srgbClr val="335E89"/>
                  </a:solidFill>
                </a:rPr>
                <a:t>제출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4E6D763-7D75-48F7-B756-156C6B20AC52}"/>
                </a:ext>
              </a:extLst>
            </p:cNvPr>
            <p:cNvSpPr txBox="1"/>
            <p:nvPr/>
          </p:nvSpPr>
          <p:spPr>
            <a:xfrm>
              <a:off x="3509636" y="2217466"/>
              <a:ext cx="37702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b="1" spc="-150" dirty="0">
                  <a:solidFill>
                    <a:srgbClr val="335E89"/>
                  </a:solidFill>
                </a:rPr>
                <a:t>배포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35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RFP </a:t>
            </a:r>
            <a:r>
              <a:rPr lang="ko-KR" altLang="en-US"/>
              <a:t>리뷰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3C7F5-BD57-C44F-A9E0-01B1C0E8A4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KB</a:t>
            </a:r>
            <a:r>
              <a:rPr lang="ko-KR" altLang="en-US"/>
              <a:t>국민카드 할부리스시스템 구축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77FCDB2-1CDC-426E-8F42-FBA789524B49}"/>
              </a:ext>
            </a:extLst>
          </p:cNvPr>
          <p:cNvGraphicFramePr>
            <a:graphicFrameLocks noGrp="1"/>
          </p:cNvGraphicFramePr>
          <p:nvPr/>
        </p:nvGraphicFramePr>
        <p:xfrm>
          <a:off x="568151" y="1095375"/>
          <a:ext cx="8171989" cy="3450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486">
                  <a:extLst>
                    <a:ext uri="{9D8B030D-6E8A-4147-A177-3AD203B41FA5}">
                      <a16:colId xmlns:a16="http://schemas.microsoft.com/office/drawing/2014/main" val="741098746"/>
                    </a:ext>
                  </a:extLst>
                </a:gridCol>
                <a:gridCol w="5738503">
                  <a:extLst>
                    <a:ext uri="{9D8B030D-6E8A-4147-A177-3AD203B41FA5}">
                      <a16:colId xmlns:a16="http://schemas.microsoft.com/office/drawing/2014/main" val="2658279990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marL="36000" marR="36000" marT="72000" marB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 marL="36000" marR="36000" marT="72000" marB="72000" anchor="ctr"/>
                </a:tc>
                <a:extLst>
                  <a:ext uri="{0D108BD9-81ED-4DB2-BD59-A6C34878D82A}">
                    <a16:rowId xmlns:a16="http://schemas.microsoft.com/office/drawing/2014/main" val="33085261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사업명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KB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국민카드 할부금융 및 리스금융 전용 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IT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시스템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261503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사업유형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상용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, 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패키지솔루션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73965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사업내용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AFS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패키지를 통한 오토 할부</a:t>
                      </a: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/</a:t>
                      </a: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리스 시스템 구축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806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사업공고일시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2018.03.15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537203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제안제출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2018.04.02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14280"/>
                  </a:ext>
                </a:extLst>
              </a:tr>
              <a:tr h="510378">
                <a:tc>
                  <a:txBody>
                    <a:bodyPr/>
                    <a:lstStyle/>
                    <a:p>
                      <a:pPr marL="268288" marR="0" lvl="1" indent="-268288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제안설명회 일시</a:t>
                      </a: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685800" rtl="0" eaLnBrk="0" fontAlgn="base" latinLnBrk="1" hangingPunct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3D70A3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Arial" pitchFamily="34" charset="0"/>
                        </a:rPr>
                        <a:t>2018.04.19</a:t>
                      </a:r>
                      <a:endParaRPr kumimoji="0" lang="ko-KR" altLang="en-US" sz="1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Arial" pitchFamily="34" charset="0"/>
                      </a:endParaRPr>
                    </a:p>
                  </a:txBody>
                  <a:tcPr marL="108000" marR="36000" marT="90000" marB="7200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74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364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58AA0-330E-49A1-B578-C6C10857C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입찰 방식의 종류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350854B-C521-4522-89B2-1F287E92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6</a:t>
            </a:fld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A1A0DA6-825C-4037-B5CC-CEE9507CA2BB}"/>
              </a:ext>
            </a:extLst>
          </p:cNvPr>
          <p:cNvGrpSpPr/>
          <p:nvPr/>
        </p:nvGrpSpPr>
        <p:grpSpPr>
          <a:xfrm>
            <a:off x="6186506" y="810818"/>
            <a:ext cx="2671774" cy="3627830"/>
            <a:chOff x="6186506" y="810818"/>
            <a:chExt cx="2671774" cy="3627830"/>
          </a:xfrm>
        </p:grpSpPr>
        <p:sp>
          <p:nvSpPr>
            <p:cNvPr id="8" name="AutoShape 39">
              <a:extLst>
                <a:ext uri="{FF2B5EF4-FFF2-40B4-BE49-F238E27FC236}">
                  <a16:creationId xmlns:a16="http://schemas.microsoft.com/office/drawing/2014/main" id="{BD435592-D5F3-45DE-BEFF-27BB6C570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016" y="913938"/>
              <a:ext cx="1757264" cy="1079247"/>
            </a:xfrm>
            <a:prstGeom prst="roundRect">
              <a:avLst>
                <a:gd name="adj" fmla="val 10016"/>
              </a:avLst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txBody>
            <a:bodyPr wrap="square" lIns="72000" tIns="72000" rIns="144000" bIns="72000" anchor="ctr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latinLnBrk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사업에 적합하다고 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latinLnBrk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인정하는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latinLnBrk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단일 업자 선정</a:t>
              </a:r>
              <a:endParaRPr lang="ko-KR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Oval 107">
              <a:extLst>
                <a:ext uri="{FF2B5EF4-FFF2-40B4-BE49-F238E27FC236}">
                  <a16:creationId xmlns:a16="http://schemas.microsoft.com/office/drawing/2014/main" id="{9B3CAF5A-1634-4903-A3D6-9710166932A4}"/>
                </a:ext>
              </a:extLst>
            </p:cNvPr>
            <p:cNvSpPr/>
            <p:nvPr/>
          </p:nvSpPr>
          <p:spPr bwMode="auto">
            <a:xfrm>
              <a:off x="6186506" y="810818"/>
              <a:ext cx="1246040" cy="1247768"/>
            </a:xfrm>
            <a:prstGeom prst="ellipse">
              <a:avLst/>
            </a:prstGeom>
            <a:solidFill>
              <a:srgbClr val="3D70A3"/>
            </a:solidFill>
            <a:ln w="5715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1600" b="1" spc="-150" dirty="0">
                  <a:solidFill>
                    <a:schemeClr val="bg1"/>
                  </a:solidFill>
                  <a:latin typeface="+mn-ea"/>
                </a:rPr>
                <a:t>수의계약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413C33-A205-43F9-A97A-ACD13D5912A8}"/>
                </a:ext>
              </a:extLst>
            </p:cNvPr>
            <p:cNvSpPr txBox="1"/>
            <p:nvPr/>
          </p:nvSpPr>
          <p:spPr>
            <a:xfrm>
              <a:off x="6507984" y="2316849"/>
              <a:ext cx="2350295" cy="2121799"/>
            </a:xfrm>
            <a:prstGeom prst="rect">
              <a:avLst/>
            </a:prstGeom>
            <a:noFill/>
          </p:spPr>
          <p:txBody>
            <a:bodyPr wrap="square" rIns="108000">
              <a:spAutoFit/>
            </a:bodyPr>
            <a:lstStyle/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사업 기밀유지 가능</a:t>
              </a: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전문업체에 의한 성공적인 사업 수행 가능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입찰 절차 간단</a:t>
              </a: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사업비의 적정성 검토 필요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사업비 결정에 투명성 유의</a:t>
              </a:r>
              <a:endParaRPr kumimoji="0" lang="ko-KR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D15A026-4710-455E-8C28-ECC2D50DA61E}"/>
              </a:ext>
            </a:extLst>
          </p:cNvPr>
          <p:cNvGrpSpPr/>
          <p:nvPr/>
        </p:nvGrpSpPr>
        <p:grpSpPr>
          <a:xfrm>
            <a:off x="3237481" y="834645"/>
            <a:ext cx="2671773" cy="3210049"/>
            <a:chOff x="3237481" y="834645"/>
            <a:chExt cx="2671773" cy="3210049"/>
          </a:xfrm>
        </p:grpSpPr>
        <p:sp>
          <p:nvSpPr>
            <p:cNvPr id="10" name="AutoShape 39">
              <a:extLst>
                <a:ext uri="{FF2B5EF4-FFF2-40B4-BE49-F238E27FC236}">
                  <a16:creationId xmlns:a16="http://schemas.microsoft.com/office/drawing/2014/main" id="{886490EB-0ABA-4BA3-A232-ECFCE6796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254" y="913938"/>
              <a:ext cx="1757264" cy="1079246"/>
            </a:xfrm>
            <a:prstGeom prst="roundRect">
              <a:avLst>
                <a:gd name="adj" fmla="val 10016"/>
              </a:avLst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txBody>
            <a:bodyPr wrap="square" lIns="72000" tIns="72000" rIns="144000" bIns="72000" anchor="ctr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latinLnBrk="1" hangingPunct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적합한 업자들에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eaLnBrk="1" latinLnBrk="1" hangingPunct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제한</a:t>
              </a: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또는 선정</a:t>
              </a:r>
              <a:r>
                <a:rPr lang="en-US" altLang="ko-KR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7" name="Oval 109">
              <a:extLst>
                <a:ext uri="{FF2B5EF4-FFF2-40B4-BE49-F238E27FC236}">
                  <a16:creationId xmlns:a16="http://schemas.microsoft.com/office/drawing/2014/main" id="{CB25E56B-1D4E-43B5-8A57-D6481CCD7C6A}"/>
                </a:ext>
              </a:extLst>
            </p:cNvPr>
            <p:cNvSpPr/>
            <p:nvPr/>
          </p:nvSpPr>
          <p:spPr bwMode="auto">
            <a:xfrm>
              <a:off x="3237481" y="834645"/>
              <a:ext cx="1246040" cy="1247768"/>
            </a:xfrm>
            <a:prstGeom prst="ellipse">
              <a:avLst/>
            </a:prstGeom>
            <a:solidFill>
              <a:srgbClr val="3D70A3"/>
            </a:solidFill>
            <a:ln w="5715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144000" rIns="0" bIns="0" anchor="ctr"/>
            <a:lstStyle/>
            <a:p>
              <a:pPr algn="ctr" defTabSz="914400" latinLnBrk="1"/>
              <a:r>
                <a:rPr lang="ko-KR" altLang="en-US" sz="1600" b="1" spc="-150" dirty="0">
                  <a:solidFill>
                    <a:schemeClr val="bg1"/>
                  </a:solidFill>
                  <a:latin typeface="+mn-ea"/>
                </a:rPr>
                <a:t>제한 경쟁입찰</a:t>
              </a:r>
              <a:endParaRPr lang="en-US" altLang="ko-KR" sz="1600" b="1" spc="-150" dirty="0">
                <a:solidFill>
                  <a:schemeClr val="bg1"/>
                </a:solidFill>
                <a:latin typeface="+mn-ea"/>
              </a:endParaRPr>
            </a:p>
            <a:p>
              <a:pPr algn="ctr" defTabSz="914400" latinLnBrk="1"/>
              <a:r>
                <a:rPr lang="en-US" altLang="ko-KR" sz="1400" spc="-150" dirty="0">
                  <a:solidFill>
                    <a:schemeClr val="bg1"/>
                  </a:solidFill>
                  <a:latin typeface="+mn-ea"/>
                </a:rPr>
                <a:t>(or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</a:rPr>
                <a:t>지명</a:t>
              </a:r>
              <a:r>
                <a:rPr lang="en-US" altLang="ko-KR" sz="1400" spc="-15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4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AAC20BE-C4CE-4FCF-B943-AF2C95220F2C}"/>
                </a:ext>
              </a:extLst>
            </p:cNvPr>
            <p:cNvSpPr txBox="1"/>
            <p:nvPr/>
          </p:nvSpPr>
          <p:spPr>
            <a:xfrm>
              <a:off x="3558959" y="2316849"/>
              <a:ext cx="2350295" cy="1727845"/>
            </a:xfrm>
            <a:prstGeom prst="rect">
              <a:avLst/>
            </a:prstGeom>
            <a:noFill/>
          </p:spPr>
          <p:txBody>
            <a:bodyPr wrap="square" rIns="108000">
              <a:spAutoFit/>
            </a:bodyPr>
            <a:lstStyle/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부적격자가 제거되어 적정 사업 기대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전문업체 수행 가능성 높음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담합 우려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상대적 사업비 상승</a:t>
              </a:r>
              <a:endParaRPr kumimoji="0" lang="ko-KR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9E127F2-5AD8-4E18-AD9D-7270DEC84566}"/>
              </a:ext>
            </a:extLst>
          </p:cNvPr>
          <p:cNvGrpSpPr/>
          <p:nvPr/>
        </p:nvGrpSpPr>
        <p:grpSpPr>
          <a:xfrm>
            <a:off x="285720" y="834645"/>
            <a:ext cx="2671774" cy="3757892"/>
            <a:chOff x="285720" y="834645"/>
            <a:chExt cx="2671774" cy="3757892"/>
          </a:xfrm>
        </p:grpSpPr>
        <p:sp>
          <p:nvSpPr>
            <p:cNvPr id="9" name="AutoShape 39">
              <a:extLst>
                <a:ext uri="{FF2B5EF4-FFF2-40B4-BE49-F238E27FC236}">
                  <a16:creationId xmlns:a16="http://schemas.microsoft.com/office/drawing/2014/main" id="{7ED26CB7-27F7-4B60-BB30-20B388C53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230" y="913938"/>
              <a:ext cx="1757264" cy="1079246"/>
            </a:xfrm>
            <a:prstGeom prst="roundRect">
              <a:avLst>
                <a:gd name="adj" fmla="val 10016"/>
              </a:avLst>
            </a:prstGeom>
            <a:solidFill>
              <a:schemeClr val="bg1">
                <a:lumMod val="95000"/>
                <a:alpha val="95000"/>
              </a:schemeClr>
            </a:solidFill>
            <a:ln>
              <a:noFill/>
            </a:ln>
          </p:spPr>
          <p:txBody>
            <a:bodyPr wrap="square" lIns="72000" tIns="72000" rIns="144000" bIns="72000" anchor="ctr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latinLnBrk="1" hangingPunct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유자격자를 모두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r" eaLnBrk="1" latinLnBrk="1" hangingPunct="1">
                <a:spcAft>
                  <a:spcPts val="600"/>
                </a:spcAft>
              </a:pPr>
              <a:r>
                <a:rPr lang="ko-KR" altLang="en-US" sz="1400" b="1" spc="-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입찰에 참여</a:t>
              </a:r>
              <a:endParaRPr lang="en-US" altLang="ko-KR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Oval 109">
              <a:extLst>
                <a:ext uri="{FF2B5EF4-FFF2-40B4-BE49-F238E27FC236}">
                  <a16:creationId xmlns:a16="http://schemas.microsoft.com/office/drawing/2014/main" id="{45AECE2F-8E62-4A8A-B9C3-B69EE0DAA6E7}"/>
                </a:ext>
              </a:extLst>
            </p:cNvPr>
            <p:cNvSpPr/>
            <p:nvPr/>
          </p:nvSpPr>
          <p:spPr bwMode="auto">
            <a:xfrm>
              <a:off x="285720" y="834645"/>
              <a:ext cx="1246040" cy="1247768"/>
            </a:xfrm>
            <a:prstGeom prst="ellipse">
              <a:avLst/>
            </a:prstGeom>
            <a:solidFill>
              <a:srgbClr val="3D70A3"/>
            </a:solidFill>
            <a:ln w="5715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144000" rIns="0" bIns="0" anchor="ctr"/>
            <a:lstStyle/>
            <a:p>
              <a:pPr algn="ctr" defTabSz="914400" latinLnBrk="1"/>
              <a:r>
                <a:rPr lang="ko-KR" altLang="en-US" sz="1600" b="1" spc="-150" dirty="0">
                  <a:solidFill>
                    <a:schemeClr val="bg1"/>
                  </a:solidFill>
                  <a:latin typeface="+mn-ea"/>
                </a:rPr>
                <a:t>일반 경쟁입찰</a:t>
              </a:r>
              <a:endParaRPr lang="en-US" altLang="ko-KR" sz="1600" b="1" spc="-150" dirty="0">
                <a:solidFill>
                  <a:schemeClr val="bg1"/>
                </a:solidFill>
                <a:latin typeface="+mn-ea"/>
              </a:endParaRPr>
            </a:p>
            <a:p>
              <a:pPr algn="ctr" defTabSz="914400" latinLnBrk="1"/>
              <a:r>
                <a:rPr lang="en-US" altLang="ko-KR" sz="1400" spc="-150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</a:rPr>
                <a:t>공개</a:t>
              </a:r>
              <a:r>
                <a:rPr lang="en-US" altLang="ko-KR" sz="1400" spc="-150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400" spc="-1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77B99A-A98B-486B-AE30-2D0F717E450F}"/>
                </a:ext>
              </a:extLst>
            </p:cNvPr>
            <p:cNvSpPr txBox="1"/>
            <p:nvPr/>
          </p:nvSpPr>
          <p:spPr>
            <a:xfrm>
              <a:off x="604677" y="2316849"/>
              <a:ext cx="2350295" cy="2275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경쟁으로 인한 사업비 절감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기회균등의 공정성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(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민주적</a:t>
              </a:r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담합의 우려가 적음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과다경쟁으로 사업부실 우려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ko-KR" altLang="en-US" sz="1200" b="1" i="0" u="none" strike="noStrike" kern="1200" cap="none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입찰 절차 복잡</a:t>
              </a:r>
              <a:endParaRPr kumimoji="0" lang="en-US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algn="l" defTabSz="4572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4982BB"/>
                </a:buClr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부적격자 낙찰 가능성</a:t>
              </a:r>
              <a:endParaRPr kumimoji="0" lang="ko-KR" altLang="ko-KR" sz="1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9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RFP </a:t>
            </a:r>
            <a:r>
              <a:rPr lang="ko-KR" altLang="en-US"/>
              <a:t>리뷰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</a:t>
            </a:fld>
            <a:endParaRPr lang="en-US" altLang="ko-KR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3C7F5-BD57-C44F-A9E0-01B1C0E8A48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/>
              <a:t>KB</a:t>
            </a:r>
            <a:r>
              <a:rPr lang="ko-KR" altLang="en-US"/>
              <a:t>국민카드 할부리스시스템 구축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RFP</a:t>
            </a:r>
          </a:p>
          <a:p>
            <a:pPr algn="ctr">
              <a:lnSpc>
                <a:spcPct val="8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Review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89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F1C79402-E6CF-444F-A77F-73D7FDCC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제안</a:t>
            </a:r>
          </a:p>
        </p:txBody>
      </p:sp>
    </p:spTree>
    <p:extLst>
      <p:ext uri="{BB962C8B-B14F-4D97-AF65-F5344CB8AC3E}">
        <p14:creationId xmlns:p14="http://schemas.microsoft.com/office/powerpoint/2010/main" val="1766133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B79133-3521-46C3-9305-29EB490A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제안프로젝트</a:t>
            </a:r>
            <a:r>
              <a:rPr lang="en-US" altLang="ko-KR" dirty="0"/>
              <a:t> </a:t>
            </a:r>
            <a:r>
              <a:rPr lang="ko-KR" altLang="en-US" dirty="0"/>
              <a:t>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326713-67D0-4A7C-B27D-C3AC1987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9</a:t>
            </a:fld>
            <a:endParaRPr lang="en-US" altLang="ko-KR" dirty="0"/>
          </a:p>
        </p:txBody>
      </p:sp>
      <p:sp>
        <p:nvSpPr>
          <p:cNvPr id="5" name="U자형 화살표 34">
            <a:extLst>
              <a:ext uri="{FF2B5EF4-FFF2-40B4-BE49-F238E27FC236}">
                <a16:creationId xmlns:a16="http://schemas.microsoft.com/office/drawing/2014/main" id="{AE4EE46E-1A97-42EB-8B7A-5BF1B85C82C3}"/>
              </a:ext>
            </a:extLst>
          </p:cNvPr>
          <p:cNvSpPr/>
          <p:nvPr/>
        </p:nvSpPr>
        <p:spPr>
          <a:xfrm rot="5400000">
            <a:off x="2534232" y="-1505534"/>
            <a:ext cx="3411166" cy="8479634"/>
          </a:xfrm>
          <a:prstGeom prst="uturnArrow">
            <a:avLst>
              <a:gd name="adj1" fmla="val 24651"/>
              <a:gd name="adj2" fmla="val 16837"/>
              <a:gd name="adj3" fmla="val 23474"/>
              <a:gd name="adj4" fmla="val 43750"/>
              <a:gd name="adj5" fmla="val 100000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0BEC7DD-9C1E-495D-B9C4-181A01BCD62F}"/>
              </a:ext>
            </a:extLst>
          </p:cNvPr>
          <p:cNvSpPr>
            <a:spLocks noChangeAspect="1"/>
          </p:cNvSpPr>
          <p:nvPr/>
        </p:nvSpPr>
        <p:spPr bwMode="auto">
          <a:xfrm>
            <a:off x="664368" y="727238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1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제안팀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구성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94BFABB-A945-4B51-AFB5-44449EFD1930}"/>
              </a:ext>
            </a:extLst>
          </p:cNvPr>
          <p:cNvSpPr>
            <a:spLocks noChangeAspect="1"/>
          </p:cNvSpPr>
          <p:nvPr/>
        </p:nvSpPr>
        <p:spPr bwMode="auto">
          <a:xfrm>
            <a:off x="2536839" y="727238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2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사전정보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검토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8EC6758-D1C0-4941-B014-58312F712D29}"/>
              </a:ext>
            </a:extLst>
          </p:cNvPr>
          <p:cNvSpPr>
            <a:spLocks noChangeAspect="1"/>
          </p:cNvSpPr>
          <p:nvPr/>
        </p:nvSpPr>
        <p:spPr bwMode="auto">
          <a:xfrm>
            <a:off x="4409310" y="727238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3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RFP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1F19C46-ED09-410E-A6AB-540A6757AA11}"/>
              </a:ext>
            </a:extLst>
          </p:cNvPr>
          <p:cNvSpPr>
            <a:spLocks noChangeAspect="1"/>
          </p:cNvSpPr>
          <p:nvPr/>
        </p:nvSpPr>
        <p:spPr bwMode="auto">
          <a:xfrm>
            <a:off x="3605381" y="3153586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STEP 7</a:t>
            </a:r>
          </a:p>
          <a:p>
            <a:pPr algn="ctr" eaLnBrk="1" fontAlgn="auto" latinLnBrk="1" hangingPunct="1">
              <a:spcBef>
                <a:spcPts val="0"/>
              </a:spcBef>
              <a:defRPr/>
            </a:pPr>
            <a:r>
              <a:rPr kumimoji="0"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인쇄 및 제본</a:t>
            </a:r>
            <a:endParaRPr kumimoji="0"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A96BB2F-F80F-4360-A121-BA8F001A7E27}"/>
              </a:ext>
            </a:extLst>
          </p:cNvPr>
          <p:cNvSpPr>
            <a:spLocks noChangeAspect="1"/>
          </p:cNvSpPr>
          <p:nvPr/>
        </p:nvSpPr>
        <p:spPr bwMode="auto">
          <a:xfrm>
            <a:off x="5753648" y="3153586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altLang="ko-KR" sz="1200" b="1" dirty="0">
                <a:solidFill>
                  <a:schemeClr val="bg1"/>
                </a:solidFill>
                <a:latin typeface="+mn-ea"/>
              </a:rPr>
              <a:t>STEP 6</a:t>
            </a:r>
          </a:p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요약본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발표본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>
              <a:defRPr/>
            </a:pP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작성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2719C01-1554-4726-AE51-6386D812DE20}"/>
              </a:ext>
            </a:extLst>
          </p:cNvPr>
          <p:cNvSpPr>
            <a:spLocks noChangeAspect="1"/>
          </p:cNvSpPr>
          <p:nvPr/>
        </p:nvSpPr>
        <p:spPr bwMode="auto">
          <a:xfrm>
            <a:off x="7467157" y="2270471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5</a:t>
            </a:r>
            <a:b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제안서 내용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작성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724A5CB-DCEC-4480-AF0D-3F1636C9FCC1}"/>
              </a:ext>
            </a:extLst>
          </p:cNvPr>
          <p:cNvSpPr>
            <a:spLocks noChangeAspect="1"/>
          </p:cNvSpPr>
          <p:nvPr/>
        </p:nvSpPr>
        <p:spPr bwMode="auto">
          <a:xfrm>
            <a:off x="1457114" y="3153586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8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0D4C73-BB28-4FBB-B7F0-C8D524F5D2A4}"/>
              </a:ext>
            </a:extLst>
          </p:cNvPr>
          <p:cNvSpPr>
            <a:spLocks noChangeAspect="1"/>
          </p:cNvSpPr>
          <p:nvPr/>
        </p:nvSpPr>
        <p:spPr bwMode="auto">
          <a:xfrm>
            <a:off x="6281781" y="727238"/>
            <a:ext cx="1432178" cy="1430528"/>
          </a:xfrm>
          <a:prstGeom prst="ellipse">
            <a:avLst/>
          </a:prstGeom>
          <a:solidFill>
            <a:srgbClr val="8497B0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STEP 4</a:t>
            </a:r>
            <a:br>
              <a: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</a:b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전략 수립</a:t>
            </a:r>
          </a:p>
        </p:txBody>
      </p:sp>
    </p:spTree>
    <p:extLst>
      <p:ext uri="{BB962C8B-B14F-4D97-AF65-F5344CB8AC3E}">
        <p14:creationId xmlns:p14="http://schemas.microsoft.com/office/powerpoint/2010/main" val="187976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24" grpId="0" animBg="1"/>
      <p:bldP spid="12" grpId="0" animBg="1"/>
    </p:bldLst>
  </p:timing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24502</TotalTime>
  <Words>1932</Words>
  <Application>Microsoft Office PowerPoint</Application>
  <PresentationFormat>화면 슬라이드 쇼(16:9)</PresentationFormat>
  <Paragraphs>716</Paragraphs>
  <Slides>33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Wingdings</vt:lpstr>
      <vt:lpstr>Arial</vt:lpstr>
      <vt:lpstr>굴림</vt:lpstr>
      <vt:lpstr>기술혁신실</vt:lpstr>
      <vt:lpstr>금융IT 프로젝트 개론</vt:lpstr>
      <vt:lpstr>프로젝트 입찰 및 수주</vt:lpstr>
      <vt:lpstr>제안요청(프로젝트) 진행 절차</vt:lpstr>
      <vt:lpstr>PowerPoint 프레젠테이션</vt:lpstr>
      <vt:lpstr>RFP 리뷰</vt:lpstr>
      <vt:lpstr>입찰 방식의 종류</vt:lpstr>
      <vt:lpstr>RFP 리뷰</vt:lpstr>
      <vt:lpstr>프로젝트 제안</vt:lpstr>
      <vt:lpstr>제안프로젝트 절차</vt:lpstr>
      <vt:lpstr>제안서 리뷰</vt:lpstr>
      <vt:lpstr>제안서 리뷰</vt:lpstr>
      <vt:lpstr>프로젝트 수행</vt:lpstr>
      <vt:lpstr>수행조직 (1/2)</vt:lpstr>
      <vt:lpstr>수행조직 (2/2)</vt:lpstr>
      <vt:lpstr>수행역할 (1/3)</vt:lpstr>
      <vt:lpstr>수행역할 (2/3)</vt:lpstr>
      <vt:lpstr>수행역할 (3/3)</vt:lpstr>
      <vt:lpstr>수행절차 (1/2)</vt:lpstr>
      <vt:lpstr>수행절차 (2/2)</vt:lpstr>
      <vt:lpstr>테스트 종류</vt:lpstr>
      <vt:lpstr>프로젝트 관리</vt:lpstr>
      <vt:lpstr>PowerPoint 프레젠테이션</vt:lpstr>
      <vt:lpstr>IT거버넌스</vt:lpstr>
      <vt:lpstr>개발서버</vt:lpstr>
      <vt:lpstr>PowerPoint 프레젠테이션</vt:lpstr>
      <vt:lpstr>PowerPoint 프레젠테이션</vt:lpstr>
      <vt:lpstr>관련용어①</vt:lpstr>
      <vt:lpstr>관련용어②</vt:lpstr>
      <vt:lpstr>아주 흔한 개발 프로세스</vt:lpstr>
      <vt:lpstr>아주 흔한 ITSM (IT Service Management)</vt:lpstr>
      <vt:lpstr>관련용어③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금융IT 프로젝트 개론</dc:title>
  <dc:subject>교육자료</dc:subject>
  <dc:creator>나한주</dc:creator>
  <cp:keywords>BWG;뱅크웨어글로벌;기술혁신실;</cp:keywords>
  <cp:lastModifiedBy>노을</cp:lastModifiedBy>
  <cp:revision>371</cp:revision>
  <dcterms:created xsi:type="dcterms:W3CDTF">2020-12-11T08:22:51Z</dcterms:created>
  <dcterms:modified xsi:type="dcterms:W3CDTF">2023-08-21T06:30:37Z</dcterms:modified>
</cp:coreProperties>
</file>